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 ContentType="image/tif"/>
  <Default Extension="wav" ContentType="audio/x-wav"/>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ink/ink3.xml" ContentType="application/inkml+xml"/>
  <Override PartName="/ppt/ink/ink4.xml" ContentType="application/inkml+xml"/>
  <Override PartName="/ppt/notesSlides/notesSlide15.xml" ContentType="application/vnd.openxmlformats-officedocument.presentationml.notesSlide+xml"/>
  <Override PartName="/ppt/ink/ink5.xml" ContentType="application/inkml+xml"/>
  <Override PartName="/ppt/ink/ink6.xml" ContentType="application/inkml+xml"/>
  <Override PartName="/ppt/notesSlides/notesSlide16.xml" ContentType="application/vnd.openxmlformats-officedocument.presentationml.notesSlide+xml"/>
  <Override PartName="/ppt/ink/ink7.xml" ContentType="application/inkml+xml"/>
  <Override PartName="/ppt/ink/ink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62"/>
  </p:notesMasterIdLst>
  <p:sldIdLst>
    <p:sldId id="372" r:id="rId4"/>
    <p:sldId id="392" r:id="rId5"/>
    <p:sldId id="387" r:id="rId6"/>
    <p:sldId id="354" r:id="rId7"/>
    <p:sldId id="355" r:id="rId8"/>
    <p:sldId id="356" r:id="rId9"/>
    <p:sldId id="357" r:id="rId10"/>
    <p:sldId id="358" r:id="rId11"/>
    <p:sldId id="359" r:id="rId12"/>
    <p:sldId id="360" r:id="rId13"/>
    <p:sldId id="361" r:id="rId14"/>
    <p:sldId id="339" r:id="rId15"/>
    <p:sldId id="256" r:id="rId16"/>
    <p:sldId id="403" r:id="rId17"/>
    <p:sldId id="401" r:id="rId18"/>
    <p:sldId id="402" r:id="rId19"/>
    <p:sldId id="404" r:id="rId20"/>
    <p:sldId id="408" r:id="rId21"/>
    <p:sldId id="399" r:id="rId22"/>
    <p:sldId id="405" r:id="rId23"/>
    <p:sldId id="415" r:id="rId24"/>
    <p:sldId id="416" r:id="rId25"/>
    <p:sldId id="409" r:id="rId26"/>
    <p:sldId id="373" r:id="rId27"/>
    <p:sldId id="283" r:id="rId28"/>
    <p:sldId id="371" r:id="rId29"/>
    <p:sldId id="374" r:id="rId30"/>
    <p:sldId id="397" r:id="rId31"/>
    <p:sldId id="417" r:id="rId32"/>
    <p:sldId id="418" r:id="rId33"/>
    <p:sldId id="419" r:id="rId34"/>
    <p:sldId id="420" r:id="rId35"/>
    <p:sldId id="421" r:id="rId36"/>
    <p:sldId id="285" r:id="rId37"/>
    <p:sldId id="379" r:id="rId38"/>
    <p:sldId id="412" r:id="rId39"/>
    <p:sldId id="413" r:id="rId40"/>
    <p:sldId id="394" r:id="rId41"/>
    <p:sldId id="284" r:id="rId42"/>
    <p:sldId id="375" r:id="rId43"/>
    <p:sldId id="410" r:id="rId44"/>
    <p:sldId id="411" r:id="rId45"/>
    <p:sldId id="393" r:id="rId46"/>
    <p:sldId id="276" r:id="rId47"/>
    <p:sldId id="362" r:id="rId48"/>
    <p:sldId id="363" r:id="rId49"/>
    <p:sldId id="365" r:id="rId50"/>
    <p:sldId id="395" r:id="rId51"/>
    <p:sldId id="282" r:id="rId52"/>
    <p:sldId id="367" r:id="rId53"/>
    <p:sldId id="368" r:id="rId54"/>
    <p:sldId id="370" r:id="rId55"/>
    <p:sldId id="336" r:id="rId56"/>
    <p:sldId id="342" r:id="rId57"/>
    <p:sldId id="343" r:id="rId58"/>
    <p:sldId id="344" r:id="rId59"/>
    <p:sldId id="388" r:id="rId60"/>
    <p:sldId id="391" r:id="rId6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A9C353-96AA-4177-9CE3-03446F646C10}" v="1" dt="2021-06-20T16:08:46.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4" autoAdjust="0"/>
    <p:restoredTop sz="90601" autoAdjust="0"/>
  </p:normalViewPr>
  <p:slideViewPr>
    <p:cSldViewPr snapToGrid="0">
      <p:cViewPr varScale="1">
        <p:scale>
          <a:sx n="116" d="100"/>
          <a:sy n="116" d="100"/>
        </p:scale>
        <p:origin x="72" y="2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rose" userId="08b2bfe6718b8631" providerId="LiveId" clId="{32A9C353-96AA-4177-9CE3-03446F646C10}"/>
    <pc:docChg chg="addSld delSld modSld">
      <pc:chgData name="david rose" userId="08b2bfe6718b8631" providerId="LiveId" clId="{32A9C353-96AA-4177-9CE3-03446F646C10}" dt="2021-06-20T16:14:11.566" v="20"/>
      <pc:docMkLst>
        <pc:docMk/>
      </pc:docMkLst>
      <pc:sldChg chg="modSp mod">
        <pc:chgData name="david rose" userId="08b2bfe6718b8631" providerId="LiveId" clId="{32A9C353-96AA-4177-9CE3-03446F646C10}" dt="2021-06-20T16:12:41.922" v="15"/>
        <pc:sldMkLst>
          <pc:docMk/>
          <pc:sldMk cId="3681448422" sldId="276"/>
        </pc:sldMkLst>
        <pc:spChg chg="mod">
          <ac:chgData name="david rose" userId="08b2bfe6718b8631" providerId="LiveId" clId="{32A9C353-96AA-4177-9CE3-03446F646C10}" dt="2021-06-20T16:12:41.922" v="15"/>
          <ac:spMkLst>
            <pc:docMk/>
            <pc:sldMk cId="3681448422" sldId="276"/>
            <ac:spMk id="215" creationId="{00000000-0000-0000-0000-000000000000}"/>
          </ac:spMkLst>
        </pc:spChg>
      </pc:sldChg>
      <pc:sldChg chg="modSp mod">
        <pc:chgData name="david rose" userId="08b2bfe6718b8631" providerId="LiveId" clId="{32A9C353-96AA-4177-9CE3-03446F646C10}" dt="2021-06-20T16:13:27.240" v="18"/>
        <pc:sldMkLst>
          <pc:docMk/>
          <pc:sldMk cId="1091647316" sldId="282"/>
        </pc:sldMkLst>
        <pc:spChg chg="mod">
          <ac:chgData name="david rose" userId="08b2bfe6718b8631" providerId="LiveId" clId="{32A9C353-96AA-4177-9CE3-03446F646C10}" dt="2021-06-20T16:13:27.240" v="18"/>
          <ac:spMkLst>
            <pc:docMk/>
            <pc:sldMk cId="1091647316" sldId="282"/>
            <ac:spMk id="10" creationId="{CD0074CD-260A-47E5-A11A-F963236E8224}"/>
          </ac:spMkLst>
        </pc:spChg>
      </pc:sldChg>
      <pc:sldChg chg="modSp mod">
        <pc:chgData name="david rose" userId="08b2bfe6718b8631" providerId="LiveId" clId="{32A9C353-96AA-4177-9CE3-03446F646C10}" dt="2021-06-20T16:09:25.909" v="3"/>
        <pc:sldMkLst>
          <pc:docMk/>
          <pc:sldMk cId="194399755" sldId="283"/>
        </pc:sldMkLst>
        <pc:spChg chg="mod">
          <ac:chgData name="david rose" userId="08b2bfe6718b8631" providerId="LiveId" clId="{32A9C353-96AA-4177-9CE3-03446F646C10}" dt="2021-06-20T16:09:25.909" v="3"/>
          <ac:spMkLst>
            <pc:docMk/>
            <pc:sldMk cId="194399755" sldId="283"/>
            <ac:spMk id="7" creationId="{6D9E7089-7AA1-472D-92D2-2868E9F1552C}"/>
          </ac:spMkLst>
        </pc:spChg>
      </pc:sldChg>
      <pc:sldChg chg="modSp mod">
        <pc:chgData name="david rose" userId="08b2bfe6718b8631" providerId="LiveId" clId="{32A9C353-96AA-4177-9CE3-03446F646C10}" dt="2021-06-20T16:11:55.020" v="12"/>
        <pc:sldMkLst>
          <pc:docMk/>
          <pc:sldMk cId="1481891076" sldId="284"/>
        </pc:sldMkLst>
        <pc:spChg chg="mod">
          <ac:chgData name="david rose" userId="08b2bfe6718b8631" providerId="LiveId" clId="{32A9C353-96AA-4177-9CE3-03446F646C10}" dt="2021-06-20T16:11:55.020" v="12"/>
          <ac:spMkLst>
            <pc:docMk/>
            <pc:sldMk cId="1481891076" sldId="284"/>
            <ac:spMk id="10" creationId="{CC73BB8A-1286-4924-BF25-D3927CC62F60}"/>
          </ac:spMkLst>
        </pc:spChg>
      </pc:sldChg>
      <pc:sldChg chg="modSp mod">
        <pc:chgData name="david rose" userId="08b2bfe6718b8631" providerId="LiveId" clId="{32A9C353-96AA-4177-9CE3-03446F646C10}" dt="2021-06-20T16:10:51.736" v="8"/>
        <pc:sldMkLst>
          <pc:docMk/>
          <pc:sldMk cId="3696253801" sldId="285"/>
        </pc:sldMkLst>
        <pc:spChg chg="mod">
          <ac:chgData name="david rose" userId="08b2bfe6718b8631" providerId="LiveId" clId="{32A9C353-96AA-4177-9CE3-03446F646C10}" dt="2021-06-20T16:10:51.736" v="8"/>
          <ac:spMkLst>
            <pc:docMk/>
            <pc:sldMk cId="3696253801" sldId="285"/>
            <ac:spMk id="17" creationId="{347F46ED-B9A1-46CD-8465-EE8A79C9EFC0}"/>
          </ac:spMkLst>
        </pc:spChg>
      </pc:sldChg>
      <pc:sldChg chg="modSp mod">
        <pc:chgData name="david rose" userId="08b2bfe6718b8631" providerId="LiveId" clId="{32A9C353-96AA-4177-9CE3-03446F646C10}" dt="2021-06-20T16:12:56.636" v="16"/>
        <pc:sldMkLst>
          <pc:docMk/>
          <pc:sldMk cId="1137815361" sldId="362"/>
        </pc:sldMkLst>
        <pc:spChg chg="mod">
          <ac:chgData name="david rose" userId="08b2bfe6718b8631" providerId="LiveId" clId="{32A9C353-96AA-4177-9CE3-03446F646C10}" dt="2021-06-20T16:12:56.636" v="16"/>
          <ac:spMkLst>
            <pc:docMk/>
            <pc:sldMk cId="1137815361" sldId="362"/>
            <ac:spMk id="5" creationId="{5C04297B-B9F6-423F-A791-F6339B484775}"/>
          </ac:spMkLst>
        </pc:spChg>
      </pc:sldChg>
      <pc:sldChg chg="modSp mod">
        <pc:chgData name="david rose" userId="08b2bfe6718b8631" providerId="LiveId" clId="{32A9C353-96AA-4177-9CE3-03446F646C10}" dt="2021-06-20T16:13:08.609" v="17"/>
        <pc:sldMkLst>
          <pc:docMk/>
          <pc:sldMk cId="149806519" sldId="363"/>
        </pc:sldMkLst>
        <pc:spChg chg="mod">
          <ac:chgData name="david rose" userId="08b2bfe6718b8631" providerId="LiveId" clId="{32A9C353-96AA-4177-9CE3-03446F646C10}" dt="2021-06-20T16:13:08.609" v="17"/>
          <ac:spMkLst>
            <pc:docMk/>
            <pc:sldMk cId="149806519" sldId="363"/>
            <ac:spMk id="5" creationId="{7DADA028-A02A-4101-A9C4-60E53D016A8D}"/>
          </ac:spMkLst>
        </pc:spChg>
      </pc:sldChg>
      <pc:sldChg chg="modSp mod">
        <pc:chgData name="david rose" userId="08b2bfe6718b8631" providerId="LiveId" clId="{32A9C353-96AA-4177-9CE3-03446F646C10}" dt="2021-06-20T16:13:54.942" v="19"/>
        <pc:sldMkLst>
          <pc:docMk/>
          <pc:sldMk cId="3138519696" sldId="367"/>
        </pc:sldMkLst>
        <pc:spChg chg="mod">
          <ac:chgData name="david rose" userId="08b2bfe6718b8631" providerId="LiveId" clId="{32A9C353-96AA-4177-9CE3-03446F646C10}" dt="2021-06-20T16:13:54.942" v="19"/>
          <ac:spMkLst>
            <pc:docMk/>
            <pc:sldMk cId="3138519696" sldId="367"/>
            <ac:spMk id="12" creationId="{92831064-9C91-4D14-9DF6-FC49BEE6FB04}"/>
          </ac:spMkLst>
        </pc:spChg>
      </pc:sldChg>
      <pc:sldChg chg="modSp mod">
        <pc:chgData name="david rose" userId="08b2bfe6718b8631" providerId="LiveId" clId="{32A9C353-96AA-4177-9CE3-03446F646C10}" dt="2021-06-20T16:14:11.566" v="20"/>
        <pc:sldMkLst>
          <pc:docMk/>
          <pc:sldMk cId="3673769108" sldId="368"/>
        </pc:sldMkLst>
        <pc:spChg chg="mod">
          <ac:chgData name="david rose" userId="08b2bfe6718b8631" providerId="LiveId" clId="{32A9C353-96AA-4177-9CE3-03446F646C10}" dt="2021-06-20T16:14:11.566" v="20"/>
          <ac:spMkLst>
            <pc:docMk/>
            <pc:sldMk cId="3673769108" sldId="368"/>
            <ac:spMk id="14" creationId="{3050380B-C590-4819-B3A1-7133BDDCEE9B}"/>
          </ac:spMkLst>
        </pc:spChg>
      </pc:sldChg>
      <pc:sldChg chg="modSp mod">
        <pc:chgData name="david rose" userId="08b2bfe6718b8631" providerId="LiveId" clId="{32A9C353-96AA-4177-9CE3-03446F646C10}" dt="2021-06-20T16:09:45.802" v="4"/>
        <pc:sldMkLst>
          <pc:docMk/>
          <pc:sldMk cId="2220502517" sldId="371"/>
        </pc:sldMkLst>
        <pc:spChg chg="mod">
          <ac:chgData name="david rose" userId="08b2bfe6718b8631" providerId="LiveId" clId="{32A9C353-96AA-4177-9CE3-03446F646C10}" dt="2021-06-20T16:09:45.802" v="4"/>
          <ac:spMkLst>
            <pc:docMk/>
            <pc:sldMk cId="2220502517" sldId="371"/>
            <ac:spMk id="5" creationId="{4120FBFD-B974-457E-BFDC-D31F9A5ED251}"/>
          </ac:spMkLst>
        </pc:spChg>
      </pc:sldChg>
      <pc:sldChg chg="modSp mod">
        <pc:chgData name="david rose" userId="08b2bfe6718b8631" providerId="LiveId" clId="{32A9C353-96AA-4177-9CE3-03446F646C10}" dt="2021-06-20T16:09:11.399" v="2"/>
        <pc:sldMkLst>
          <pc:docMk/>
          <pc:sldMk cId="823429351" sldId="373"/>
        </pc:sldMkLst>
        <pc:spChg chg="mod">
          <ac:chgData name="david rose" userId="08b2bfe6718b8631" providerId="LiveId" clId="{32A9C353-96AA-4177-9CE3-03446F646C10}" dt="2021-06-20T16:09:11.399" v="2"/>
          <ac:spMkLst>
            <pc:docMk/>
            <pc:sldMk cId="823429351" sldId="373"/>
            <ac:spMk id="17" creationId="{48671E8A-758D-46BE-9051-1E4F7B47BC62}"/>
          </ac:spMkLst>
        </pc:spChg>
      </pc:sldChg>
      <pc:sldChg chg="modSp mod">
        <pc:chgData name="david rose" userId="08b2bfe6718b8631" providerId="LiveId" clId="{32A9C353-96AA-4177-9CE3-03446F646C10}" dt="2021-06-20T16:12:07.950" v="13"/>
        <pc:sldMkLst>
          <pc:docMk/>
          <pc:sldMk cId="2800835422" sldId="375"/>
        </pc:sldMkLst>
        <pc:spChg chg="mod">
          <ac:chgData name="david rose" userId="08b2bfe6718b8631" providerId="LiveId" clId="{32A9C353-96AA-4177-9CE3-03446F646C10}" dt="2021-06-20T16:12:07.950" v="13"/>
          <ac:spMkLst>
            <pc:docMk/>
            <pc:sldMk cId="2800835422" sldId="375"/>
            <ac:spMk id="12" creationId="{8DA4DAA2-3CB0-445A-9279-FFB37ABF4CA4}"/>
          </ac:spMkLst>
        </pc:spChg>
      </pc:sldChg>
      <pc:sldChg chg="modSp mod">
        <pc:chgData name="david rose" userId="08b2bfe6718b8631" providerId="LiveId" clId="{32A9C353-96AA-4177-9CE3-03446F646C10}" dt="2021-06-20T16:11:30.551" v="11"/>
        <pc:sldMkLst>
          <pc:docMk/>
          <pc:sldMk cId="1240529562" sldId="379"/>
        </pc:sldMkLst>
        <pc:spChg chg="mod">
          <ac:chgData name="david rose" userId="08b2bfe6718b8631" providerId="LiveId" clId="{32A9C353-96AA-4177-9CE3-03446F646C10}" dt="2021-06-20T16:11:30.551" v="11"/>
          <ac:spMkLst>
            <pc:docMk/>
            <pc:sldMk cId="1240529562" sldId="379"/>
            <ac:spMk id="5" creationId="{DB1FF9F6-47E6-4619-94A4-4B639ADB2F42}"/>
          </ac:spMkLst>
        </pc:spChg>
      </pc:sldChg>
      <pc:sldChg chg="add del">
        <pc:chgData name="david rose" userId="08b2bfe6718b8631" providerId="LiveId" clId="{32A9C353-96AA-4177-9CE3-03446F646C10}" dt="2021-06-20T16:08:46.247" v="1"/>
        <pc:sldMkLst>
          <pc:docMk/>
          <pc:sldMk cId="2886569665" sldId="399"/>
        </pc:sldMkLst>
      </pc:sldChg>
      <pc:sldChg chg="add del">
        <pc:chgData name="david rose" userId="08b2bfe6718b8631" providerId="LiveId" clId="{32A9C353-96AA-4177-9CE3-03446F646C10}" dt="2021-06-20T16:08:46.247" v="1"/>
        <pc:sldMkLst>
          <pc:docMk/>
          <pc:sldMk cId="3806600063" sldId="401"/>
        </pc:sldMkLst>
      </pc:sldChg>
      <pc:sldChg chg="add del">
        <pc:chgData name="david rose" userId="08b2bfe6718b8631" providerId="LiveId" clId="{32A9C353-96AA-4177-9CE3-03446F646C10}" dt="2021-06-20T16:08:46.247" v="1"/>
        <pc:sldMkLst>
          <pc:docMk/>
          <pc:sldMk cId="4061296494" sldId="402"/>
        </pc:sldMkLst>
      </pc:sldChg>
      <pc:sldChg chg="add del">
        <pc:chgData name="david rose" userId="08b2bfe6718b8631" providerId="LiveId" clId="{32A9C353-96AA-4177-9CE3-03446F646C10}" dt="2021-06-20T16:08:46.247" v="1"/>
        <pc:sldMkLst>
          <pc:docMk/>
          <pc:sldMk cId="3045220115" sldId="403"/>
        </pc:sldMkLst>
      </pc:sldChg>
      <pc:sldChg chg="add del">
        <pc:chgData name="david rose" userId="08b2bfe6718b8631" providerId="LiveId" clId="{32A9C353-96AA-4177-9CE3-03446F646C10}" dt="2021-06-20T16:08:46.247" v="1"/>
        <pc:sldMkLst>
          <pc:docMk/>
          <pc:sldMk cId="2185220272" sldId="404"/>
        </pc:sldMkLst>
      </pc:sldChg>
      <pc:sldChg chg="add del">
        <pc:chgData name="david rose" userId="08b2bfe6718b8631" providerId="LiveId" clId="{32A9C353-96AA-4177-9CE3-03446F646C10}" dt="2021-06-20T16:08:46.247" v="1"/>
        <pc:sldMkLst>
          <pc:docMk/>
          <pc:sldMk cId="4168825330" sldId="405"/>
        </pc:sldMkLst>
      </pc:sldChg>
      <pc:sldChg chg="add del">
        <pc:chgData name="david rose" userId="08b2bfe6718b8631" providerId="LiveId" clId="{32A9C353-96AA-4177-9CE3-03446F646C10}" dt="2021-06-20T16:08:46.247" v="1"/>
        <pc:sldMkLst>
          <pc:docMk/>
          <pc:sldMk cId="2524846691" sldId="408"/>
        </pc:sldMkLst>
      </pc:sldChg>
      <pc:sldChg chg="modSp mod">
        <pc:chgData name="david rose" userId="08b2bfe6718b8631" providerId="LiveId" clId="{32A9C353-96AA-4177-9CE3-03446F646C10}" dt="2021-06-20T16:12:21.544" v="14"/>
        <pc:sldMkLst>
          <pc:docMk/>
          <pc:sldMk cId="2565814267" sldId="410"/>
        </pc:sldMkLst>
        <pc:spChg chg="mod">
          <ac:chgData name="david rose" userId="08b2bfe6718b8631" providerId="LiveId" clId="{32A9C353-96AA-4177-9CE3-03446F646C10}" dt="2021-06-20T16:12:21.544" v="14"/>
          <ac:spMkLst>
            <pc:docMk/>
            <pc:sldMk cId="2565814267" sldId="410"/>
            <ac:spMk id="8" creationId="{E595240F-A0F4-49CF-9553-209098DCE27D}"/>
          </ac:spMkLst>
        </pc:spChg>
      </pc:sldChg>
      <pc:sldChg chg="modSp mod">
        <pc:chgData name="david rose" userId="08b2bfe6718b8631" providerId="LiveId" clId="{32A9C353-96AA-4177-9CE3-03446F646C10}" dt="2021-06-20T16:11:16.047" v="10" actId="1076"/>
        <pc:sldMkLst>
          <pc:docMk/>
          <pc:sldMk cId="3195545778" sldId="412"/>
        </pc:sldMkLst>
        <pc:spChg chg="mod">
          <ac:chgData name="david rose" userId="08b2bfe6718b8631" providerId="LiveId" clId="{32A9C353-96AA-4177-9CE3-03446F646C10}" dt="2021-06-20T16:11:16.047" v="10" actId="1076"/>
          <ac:spMkLst>
            <pc:docMk/>
            <pc:sldMk cId="3195545778" sldId="412"/>
            <ac:spMk id="5" creationId="{DB1FF9F6-47E6-4619-94A4-4B639ADB2F42}"/>
          </ac:spMkLst>
        </pc:spChg>
      </pc:sldChg>
      <pc:sldChg chg="add del">
        <pc:chgData name="david rose" userId="08b2bfe6718b8631" providerId="LiveId" clId="{32A9C353-96AA-4177-9CE3-03446F646C10}" dt="2021-06-20T16:08:46.247" v="1"/>
        <pc:sldMkLst>
          <pc:docMk/>
          <pc:sldMk cId="2615000832" sldId="415"/>
        </pc:sldMkLst>
      </pc:sldChg>
      <pc:sldChg chg="add del">
        <pc:chgData name="david rose" userId="08b2bfe6718b8631" providerId="LiveId" clId="{32A9C353-96AA-4177-9CE3-03446F646C10}" dt="2021-06-20T16:08:46.247" v="1"/>
        <pc:sldMkLst>
          <pc:docMk/>
          <pc:sldMk cId="2137528194" sldId="416"/>
        </pc:sldMkLst>
      </pc:sldChg>
      <pc:sldChg chg="modSp mod">
        <pc:chgData name="david rose" userId="08b2bfe6718b8631" providerId="LiveId" clId="{32A9C353-96AA-4177-9CE3-03446F646C10}" dt="2021-06-20T16:10:08.850" v="5"/>
        <pc:sldMkLst>
          <pc:docMk/>
          <pc:sldMk cId="2450297466" sldId="417"/>
        </pc:sldMkLst>
        <pc:spChg chg="mod">
          <ac:chgData name="david rose" userId="08b2bfe6718b8631" providerId="LiveId" clId="{32A9C353-96AA-4177-9CE3-03446F646C10}" dt="2021-06-20T16:10:08.850" v="5"/>
          <ac:spMkLst>
            <pc:docMk/>
            <pc:sldMk cId="2450297466" sldId="417"/>
            <ac:spMk id="10" creationId="{F193E942-B3A3-4582-A2F4-410923168BFC}"/>
          </ac:spMkLst>
        </pc:spChg>
      </pc:sldChg>
      <pc:sldChg chg="modSp mod">
        <pc:chgData name="david rose" userId="08b2bfe6718b8631" providerId="LiveId" clId="{32A9C353-96AA-4177-9CE3-03446F646C10}" dt="2021-06-20T16:10:20.251" v="6"/>
        <pc:sldMkLst>
          <pc:docMk/>
          <pc:sldMk cId="596862934" sldId="418"/>
        </pc:sldMkLst>
        <pc:spChg chg="mod">
          <ac:chgData name="david rose" userId="08b2bfe6718b8631" providerId="LiveId" clId="{32A9C353-96AA-4177-9CE3-03446F646C10}" dt="2021-06-20T16:10:20.251" v="6"/>
          <ac:spMkLst>
            <pc:docMk/>
            <pc:sldMk cId="596862934" sldId="418"/>
            <ac:spMk id="12" creationId="{43375E0D-3C4C-4181-9134-456714DCC46C}"/>
          </ac:spMkLst>
        </pc:spChg>
      </pc:sldChg>
      <pc:sldChg chg="modSp mod">
        <pc:chgData name="david rose" userId="08b2bfe6718b8631" providerId="LiveId" clId="{32A9C353-96AA-4177-9CE3-03446F646C10}" dt="2021-06-20T16:10:35.023" v="7"/>
        <pc:sldMkLst>
          <pc:docMk/>
          <pc:sldMk cId="2143876038" sldId="419"/>
        </pc:sldMkLst>
        <pc:spChg chg="mod">
          <ac:chgData name="david rose" userId="08b2bfe6718b8631" providerId="LiveId" clId="{32A9C353-96AA-4177-9CE3-03446F646C10}" dt="2021-06-20T16:10:35.023" v="7"/>
          <ac:spMkLst>
            <pc:docMk/>
            <pc:sldMk cId="2143876038" sldId="419"/>
            <ac:spMk id="14" creationId="{BFE690F5-07FA-4C81-B7EF-A2D95D5F3C31}"/>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(child) and (parent/guardian)! My name is ____. It’s really nice to meet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Rapport with child if needed: Have you played a game on Zoom before? how is your day? Talk about their shirt,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549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i="1"/>
            </a:pPr>
            <a:r>
              <a:rPr lang="en-US" i="1" dirty="0"/>
              <a:t>IF OTHERS SHADOWING:</a:t>
            </a:r>
          </a:p>
          <a:p>
            <a:r>
              <a:rPr lang="en-US" i="0" dirty="0"/>
              <a:t>Today w</a:t>
            </a:r>
            <a:r>
              <a:rPr lang="en-US" dirty="0"/>
              <a:t>e have a few people sitting in on the session for training purposes, is it okay?</a:t>
            </a:r>
          </a:p>
          <a:p>
            <a:r>
              <a:rPr lang="en-US" dirty="0"/>
              <a:t>Great, let’s hide them out of view. Could you please move your mouse over to any one of the other participants, click the ellipsis icon, and select ‘Hide Non-Video Participants’? </a:t>
            </a:r>
          </a:p>
          <a:p>
            <a:r>
              <a:rPr lang="en-US" i="1" dirty="0"/>
              <a:t>[After they’re done:]</a:t>
            </a:r>
            <a:r>
              <a:rPr lang="en-US" dirty="0"/>
              <a:t> So do you see just my video now? Wonderful!</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899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Alright. Is my video on the top right side of the screen?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not, please click and drag it there now. </a:t>
            </a:r>
          </a:p>
          <a:p>
            <a:endParaRPr lang="en-US" dirty="0"/>
          </a:p>
          <a:p>
            <a:r>
              <a:rPr lang="en-US" dirty="0"/>
              <a:t>Ok! We are all set to play the game.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271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Hi my name is David. What is your name? I have a game for you to play today with me. Do you want to play a game? Ok! Once we start the game, I’m going to ask you some questions and I just want to know what you think. There aren’t any right or wrong answers, so just tell me what you think ok. And also, just so you know, if you want to stop the game at any time, you just let me know ok? Alright let’s start the game.</a:t>
            </a:r>
          </a:p>
        </p:txBody>
      </p:sp>
    </p:spTree>
    <p:extLst>
      <p:ext uri="{BB962C8B-B14F-4D97-AF65-F5344CB8AC3E}">
        <p14:creationId xmlns:p14="http://schemas.microsoft.com/office/powerpoint/2010/main" val="2433642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when saying see this—it will wiggle</a:t>
            </a:r>
          </a:p>
        </p:txBody>
      </p:sp>
    </p:spTree>
    <p:extLst>
      <p:ext uri="{BB962C8B-B14F-4D97-AF65-F5344CB8AC3E}">
        <p14:creationId xmlns:p14="http://schemas.microsoft.com/office/powerpoint/2010/main" val="1586716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74156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1067269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zulu</a:t>
            </a:r>
            <a:r>
              <a:rPr lang="en-US" dirty="0"/>
              <a:t> (click)? Can you find another </a:t>
            </a:r>
            <a:r>
              <a:rPr lang="en-US" dirty="0" err="1"/>
              <a:t>zulu</a:t>
            </a:r>
            <a:r>
              <a:rPr lang="en-US" dirty="0"/>
              <a:t>? Is it this one on top (click) or this one on bottom (click)?</a:t>
            </a:r>
          </a:p>
          <a:p>
            <a:pPr marL="158750" indent="0">
              <a:buNone/>
            </a:pPr>
            <a:endParaRPr lang="en-US" dirty="0"/>
          </a:p>
        </p:txBody>
      </p:sp>
    </p:spTree>
    <p:extLst>
      <p:ext uri="{BB962C8B-B14F-4D97-AF65-F5344CB8AC3E}">
        <p14:creationId xmlns:p14="http://schemas.microsoft.com/office/powerpoint/2010/main" val="1173278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2226119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895587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3168528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we start, I’ll tell you a little bit about what we’re doing today. All together, it will take about 7 minutes to help my friend Maggie learn puppet language. You and Maggie are going to look at pictures together and ask you some questions so you can help her speak puppet </a:t>
            </a:r>
            <a:r>
              <a:rPr lang="en-US" dirty="0" err="1"/>
              <a:t>language.Aand</a:t>
            </a:r>
            <a:r>
              <a:rPr lang="en-US" dirty="0"/>
              <a:t> I just want to know what you think. There aren’t any right or wrong answers, so just tell me what you think ! I’ll be recording the session so I can remember all the things that you tell me – is it ok if I start the recording now?</a:t>
            </a:r>
          </a:p>
          <a:p>
            <a:endParaRPr lang="en-US" dirty="0"/>
          </a:p>
          <a:p>
            <a:r>
              <a:rPr lang="en-US" dirty="0"/>
              <a:t>Ok – I’m going to click the button, and there will be a funny robot voice telling you “This session will be recorded.” </a:t>
            </a:r>
          </a:p>
          <a:p>
            <a:endParaRPr lang="en-US" dirty="0"/>
          </a:p>
          <a:p>
            <a:r>
              <a:rPr lang="en-US" dirty="0"/>
              <a:t>Now we’re ready to start! </a:t>
            </a:r>
          </a:p>
        </p:txBody>
      </p:sp>
      <p:sp>
        <p:nvSpPr>
          <p:cNvPr id="4" name="Slide Number Placeholder 3"/>
          <p:cNvSpPr>
            <a:spLocks noGrp="1"/>
          </p:cNvSpPr>
          <p:nvPr>
            <p:ph type="sldNum" sz="quarter" idx="5"/>
          </p:nvPr>
        </p:nvSpPr>
        <p:spPr/>
        <p:txBody>
          <a:bodyPr/>
          <a:lstStyle/>
          <a:p>
            <a:fld id="{75B7FC80-A20B-7148-A0C4-3CAD864B7FC2}" type="slidenum">
              <a:rPr lang="en-US" smtClean="0"/>
              <a:t>2</a:t>
            </a:fld>
            <a:endParaRPr lang="en-US"/>
          </a:p>
        </p:txBody>
      </p:sp>
    </p:spTree>
    <p:extLst>
      <p:ext uri="{BB962C8B-B14F-4D97-AF65-F5344CB8AC3E}">
        <p14:creationId xmlns:p14="http://schemas.microsoft.com/office/powerpoint/2010/main" val="288865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mupa</a:t>
            </a:r>
            <a:r>
              <a:rPr lang="en-US" dirty="0"/>
              <a:t> (click)?  Can you find another </a:t>
            </a:r>
            <a:r>
              <a:rPr lang="en-US" dirty="0" err="1"/>
              <a:t>mupa</a:t>
            </a:r>
            <a:r>
              <a:rPr lang="en-US" dirty="0"/>
              <a:t>? Is it this one on top (click) or this one on bottom (click)?</a:t>
            </a:r>
          </a:p>
          <a:p>
            <a:endParaRPr lang="en-US" dirty="0"/>
          </a:p>
        </p:txBody>
      </p:sp>
    </p:spTree>
    <p:extLst>
      <p:ext uri="{BB962C8B-B14F-4D97-AF65-F5344CB8AC3E}">
        <p14:creationId xmlns:p14="http://schemas.microsoft.com/office/powerpoint/2010/main" val="3349513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75411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104191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52367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370837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85974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58551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09587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617218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6419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In the scheduling email you received information about our research. Do you have any questions about the activities before you provide your consent to participate?</a:t>
            </a:r>
          </a:p>
          <a:p>
            <a:pPr marL="158750" indent="0">
              <a:buNone/>
            </a:pPr>
            <a:endParaRPr lang="en-US" b="0" dirty="0"/>
          </a:p>
          <a:p>
            <a:pPr marL="158750" indent="0">
              <a:buNone/>
            </a:pPr>
            <a:r>
              <a:rPr lang="en-US" b="0" dirty="0"/>
              <a:t>Great, if you could read the bullet point text aloud.</a:t>
            </a:r>
            <a:endParaRPr lang="en-US" dirty="0">
              <a:sym typeface="Arial"/>
            </a:endParaRPr>
          </a:p>
          <a:p>
            <a:pPr marL="158750" indent="0" algn="l">
              <a:buNone/>
            </a:pPr>
            <a:endParaRPr lang="en-US" dirty="0">
              <a:sym typeface="Arial"/>
            </a:endParaRPr>
          </a:p>
          <a:p>
            <a:pPr marL="158750" indent="0">
              <a:buNone/>
            </a:pPr>
            <a:endParaRPr lang="en-US" b="0" dirty="0"/>
          </a:p>
        </p:txBody>
      </p:sp>
    </p:spTree>
    <p:extLst>
      <p:ext uri="{BB962C8B-B14F-4D97-AF65-F5344CB8AC3E}">
        <p14:creationId xmlns:p14="http://schemas.microsoft.com/office/powerpoint/2010/main" val="793869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040182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530711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525841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944978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323657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063021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542561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Click when saying see this—it will wiggle</a:t>
            </a:r>
            <a:endParaRPr dirty="0"/>
          </a:p>
        </p:txBody>
      </p:sp>
    </p:spTree>
    <p:extLst>
      <p:ext uri="{BB962C8B-B14F-4D97-AF65-F5344CB8AC3E}">
        <p14:creationId xmlns:p14="http://schemas.microsoft.com/office/powerpoint/2010/main" val="21371258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925573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9231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Alright, thank you so much! Now, before we start our game, we have to make sure that the game is going to show up right on your screen.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Can you tell me what device you’re using, and what the approximate screen size is? (Screen size = diagonal.) Great, we’re just asking to help us understand what devices best work with our activities, since we just started online research.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NO]: okay! Could you please enter full screen mode by pressing this button on Zoom?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2373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wub (click)? Can you find another wub?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20292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532568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41153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840554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580519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Wonderful, thank you so much. First, do you have any questions about our study? (ask parent AND child ). OK so now I have just a couple more questions just to see how things worked for you over zoom.</a:t>
            </a:r>
          </a:p>
          <a:p>
            <a:endParaRPr lang="en-US" dirty="0"/>
          </a:p>
        </p:txBody>
      </p:sp>
      <p:sp>
        <p:nvSpPr>
          <p:cNvPr id="4" name="Slide Number Placeholder 3"/>
          <p:cNvSpPr>
            <a:spLocks noGrp="1"/>
          </p:cNvSpPr>
          <p:nvPr>
            <p:ph type="sldNum" sz="quarter" idx="5"/>
          </p:nvPr>
        </p:nvSpPr>
        <p:spPr/>
        <p:txBody>
          <a:bodyPr/>
          <a:lstStyle/>
          <a:p>
            <a:fld id="{F3538742-1EA1-41C5-9385-4B4CA8FDF95C}" type="slidenum">
              <a:rPr lang="en-US" smtClean="0"/>
              <a:t>53</a:t>
            </a:fld>
            <a:endParaRPr lang="en-US"/>
          </a:p>
        </p:txBody>
      </p:sp>
    </p:spTree>
    <p:extLst>
      <p:ext uri="{BB962C8B-B14F-4D97-AF65-F5344CB8AC3E}">
        <p14:creationId xmlns:p14="http://schemas.microsoft.com/office/powerpoint/2010/main" val="3856385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can you tell me how the video quality was throughout the study, </a:t>
            </a:r>
            <a:r>
              <a:rPr lang="en-US" dirty="0"/>
              <a:t>from 1 being the worst and 5 being the best?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Could you see me okay?</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8934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the sound quality? Could you hear me okay?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305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how fun was the activity (for your child)?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338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how you would like us to use our recording of today’s session? The baseline level of privacy is level 1, research only, which means only the experimenters in our lab will have access to the videos.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I’d be happy to describe the 2 additional levels of privacy if you’re interested - they’re really helpful for us but totally optional. Level 2 allows us to use your child’s video as an example at conferences or classes. Level 3 means your child’s video may be made public. Which level of consent would you be comfortable with?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2492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okay! Could you please enter full screen mode by pressing this button?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could move your mouse over to the top right of the screen, you should see an icon that looks like this square. Please click on it to enter full screen mode.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do not see this icon, that means you’re already in full screen mode.</a:t>
            </a: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6828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was our last question – thank you so much for taking the time to participate in our study today!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610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r>
              <a:rPr lang="en-US" dirty="0"/>
              <a:t>Do you see our videos floating on top of the slides, or anchored beside the slides? A good way to check is if you can click and drag the videos, our videos are </a:t>
            </a:r>
            <a:r>
              <a:rPr lang="en-US" b="1" dirty="0"/>
              <a:t>on top </a:t>
            </a:r>
            <a:r>
              <a:rPr lang="en-US" dirty="0"/>
              <a:t>of the slides.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[If parent is using external monitor:] </a:t>
            </a:r>
            <a:r>
              <a:rPr lang="en-US" i="0" dirty="0"/>
              <a:t>We’d like to set up your screen so that my video floats on top of the slides. If you’re viewing my video and the slides on separate monitors, would it be okay to disconnect the monitor for now?</a:t>
            </a:r>
          </a:p>
        </p:txBody>
      </p:sp>
    </p:spTree>
    <p:extLst>
      <p:ext uri="{BB962C8B-B14F-4D97-AF65-F5344CB8AC3E}">
        <p14:creationId xmlns:p14="http://schemas.microsoft.com/office/powerpoint/2010/main" val="384440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move your mouse to the top of the screen and select “View Options,” like in this diagram. You should see an option called “Side-by-side Mode” near the bottom—please make sure that it’s unchecked.</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054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you see both of our videos, or just me?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862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move your mouse over your own video, you will see a blue square with an ellipsis. Please click on that, and then click ‘Hide Self View’.</a:t>
            </a:r>
          </a:p>
          <a:p>
            <a:endParaRPr lang="en-US" dirty="0"/>
          </a:p>
          <a:p>
            <a:r>
              <a:rPr lang="en-US" dirty="0"/>
              <a:t>Do you just see my video now?</a:t>
            </a:r>
          </a:p>
          <a:p>
            <a:pPr>
              <a:defRPr i="1"/>
            </a:pPr>
            <a:r>
              <a:rPr lang="en-US" dirty="0"/>
              <a:t>[If “yes”: Skip to slide 14]</a:t>
            </a:r>
          </a:p>
          <a:p>
            <a:pPr>
              <a:defRPr i="1"/>
            </a:pPr>
            <a:r>
              <a:rPr lang="en-US" dirty="0"/>
              <a:t>[If there are other people on the call, the parent might still be able to see their icons:] </a:t>
            </a:r>
            <a:r>
              <a:rPr lang="en-US" i="0" dirty="0"/>
              <a:t>As I mentioned in the beginning of the game, we have a few researcher assistants sitting in. So we’re also going to hide them.</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686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5042188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475512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435308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38206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ABED4-5386-4E33-AACE-03EF516F91F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38199A1-3A3C-4FF0-A60F-4559A382C72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D1DA2-F3A9-4941-AD30-1F6B170AA93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7138F8-43EC-4A33-A69B-7C7DBB9AB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4EA24-F9A9-4F2C-9EEB-6865AD5818A5}"/>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014752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0FFF-84C6-4444-81FA-6AB5CC420F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537E24-F5BA-45CD-9FD4-3EF6C1BEEA57}"/>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42C4D6-5422-4CB1-B0EF-7D8966CBF567}"/>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78ADC3-4A94-4222-A014-47707C928F9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1AE69165-1B5E-4262-8498-8671886BB9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FC6B5D-2C1C-4CA4-AA1B-EFA0D947BF01}"/>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516410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6B52-E465-4596-B303-7CFC6E6AE79F}"/>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25F132-2824-4071-9FDE-BFD39287F22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1B7B1AA-25DB-4E6D-8C41-6D07916CCB40}"/>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92F4EB-A539-4893-A05A-06D9F53BB1C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3C793FE-E52A-4127-9BDB-E551362B23BC}"/>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7E35BD-5D5D-4323-B2B5-014EC74C1B18}"/>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8" name="Footer Placeholder 7">
            <a:extLst>
              <a:ext uri="{FF2B5EF4-FFF2-40B4-BE49-F238E27FC236}">
                <a16:creationId xmlns:a16="http://schemas.microsoft.com/office/drawing/2014/main" id="{02A81843-FBEA-48B9-98F1-186A80DA93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9D6E85-D9AC-4AD0-8998-330F2B6F8C12}"/>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017466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F0404-BAE7-4F76-BFCD-60A7668FDB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37FA0C-84AB-4701-A169-E9384C6EDC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4" name="Footer Placeholder 3">
            <a:extLst>
              <a:ext uri="{FF2B5EF4-FFF2-40B4-BE49-F238E27FC236}">
                <a16:creationId xmlns:a16="http://schemas.microsoft.com/office/drawing/2014/main" id="{A635F0A4-7B9F-498A-B85B-B1ABC79E11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0A9B4B-A7F5-4BA9-B628-9BA3A68B11D0}"/>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77346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3FB85D-9236-4086-BDA8-974565A9407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3" name="Footer Placeholder 2">
            <a:extLst>
              <a:ext uri="{FF2B5EF4-FFF2-40B4-BE49-F238E27FC236}">
                <a16:creationId xmlns:a16="http://schemas.microsoft.com/office/drawing/2014/main" id="{46AA0457-1526-4C84-BB9E-69EAAE5CB5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E2C8C7-EF89-4B77-937C-A3A47BADC3B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175675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9B5EA-16ED-4B43-8F3D-309162CE2C0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E10550F-9021-4E08-8E6C-68729DA9F1F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01147B-E3EE-41B8-A698-59AE2FCFA28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9CEE615-2D37-4CCE-AB09-A16CC8ED26D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6BE88027-59AD-40F8-A7B2-6F176A994C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97204B-FC23-408F-9C92-89DB6C8C4EB6}"/>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717312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D607-BD3F-40B6-8FE6-0FFE5DB7F5E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D70A530-A554-42B8-9D00-5EAA73D090D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17A28C0-5366-4366-997D-6DCFC08D131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D35C916-A455-4576-A5C4-788AE0DFA0C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7145E7D9-2C7E-4DF7-9428-001AA8B48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D154C-E799-4428-966C-8677A56B81D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3510670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BD09-7E4A-4C4B-BEE1-25D9D6FFED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28BA1F-CA84-4054-B246-60CED3877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BEEBF-5F58-4DBC-B35F-710E3945653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80F4317E-D3FC-4E7E-98A7-8F236457E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73A4A1-794B-4DB7-B0C4-4A063DA07CBD}"/>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753289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E22F5A-BC6B-456A-81F7-CEF070E45B8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6D5A19-1FE6-41A4-894A-15853328178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1A378-38E9-4850-AF2E-1FA87F8293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6229DA4A-5B77-4722-86AC-89751A971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0872C4-477E-4ED9-B666-0916FA0E8F8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595563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89815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F49D25-2E8B-4B54-AC4E-A3DE3E487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284550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775484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DD6486-A2B7-4810-BD4F-8802F33CA838}"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526728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FC4AA5-C723-4ACA-8162-40CD5E22C81D}"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88490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C38C96-B49A-4A99-8D3C-16E084C83E6D}" type="datetime1">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68573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B09DE8-224C-474F-8E10-8AAFDD71DE16}" type="datetime1">
              <a:rPr lang="en-US" smtClean="0"/>
              <a:pPr/>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187985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A8979-B51A-4518-8BD3-D59D7F9558D7}" type="datetime1">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230374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F5B585B-1D24-41E5-8E3C-BACEE3E595E8}" type="datetime1">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05997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1C33DF3-0017-4D38-836F-D38253E1CEFE}"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398386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87BE1-4BFA-492F-B876-6D5F336323B4}"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371335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34AF61-F801-4096-A89C-00C49D713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67580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41630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86"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460D67-E79F-42F3-8CAE-97645F289E8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0B33FE-674E-4406-B30E-BEA6F39AC68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A8BF83-5C8B-48CD-A6C3-958AAFA3029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044596D8-755C-4D2F-989C-E18097BAB6B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BAFE31-6DCC-4CD9-B0CC-79957D1696C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BBF6A46-9C6B-4D70-8DF5-D3D88EAADF08}" type="slidenum">
              <a:rPr lang="en-US" smtClean="0"/>
              <a:t>‹#›</a:t>
            </a:fld>
            <a:endParaRPr lang="en-US"/>
          </a:p>
        </p:txBody>
      </p:sp>
    </p:spTree>
    <p:extLst>
      <p:ext uri="{BB962C8B-B14F-4D97-AF65-F5344CB8AC3E}">
        <p14:creationId xmlns:p14="http://schemas.microsoft.com/office/powerpoint/2010/main" val="11123713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5"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8C3AF04-BE80-4AFB-B728-00FB5A34624C}" type="datetime1">
              <a:rPr lang="en-US" smtClean="0"/>
              <a:pPr/>
              <a:t>6/20/2021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7631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1.xml"/><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NUL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3.xml"/><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4.xml"/><Relationship Id="rId4" Type="http://schemas.openxmlformats.org/officeDocument/2006/relationships/image" Target="NULL"/><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5.xml"/><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6.xml"/><Relationship Id="rId10" Type="http://schemas.openxmlformats.org/officeDocument/2006/relationships/image" Target="../media/image15.png"/><Relationship Id="rId4" Type="http://schemas.openxmlformats.org/officeDocument/2006/relationships/image" Target="NULL"/><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7.xml"/><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8.xml"/><Relationship Id="rId10" Type="http://schemas.openxmlformats.org/officeDocument/2006/relationships/image" Target="../media/image15.png"/><Relationship Id="rId4" Type="http://schemas.openxmlformats.org/officeDocument/2006/relationships/image" Target="NULL"/><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8.webp"/><Relationship Id="rId2" Type="http://schemas.openxmlformats.org/officeDocument/2006/relationships/notesSlide" Target="../notesSlides/notesSlide17.xml"/><Relationship Id="rId1" Type="http://schemas.openxmlformats.org/officeDocument/2006/relationships/slideLayout" Target="../slideLayouts/slideLayout26.xml"/><Relationship Id="rId5" Type="http://schemas.microsoft.com/office/2007/relationships/hdphoto" Target="../media/hdphoto1.wdp"/><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2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2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1.xml"/><Relationship Id="rId5" Type="http://schemas.microsoft.com/office/2007/relationships/hdphoto" Target="../media/hdphoto1.wdp"/><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7" Type="http://schemas.microsoft.com/office/2007/relationships/hdphoto" Target="../media/hdphoto1.wdp"/><Relationship Id="rId2" Type="http://schemas.openxmlformats.org/officeDocument/2006/relationships/notesSlide" Target="../notesSlides/notesSlide24.xml"/><Relationship Id="rId1" Type="http://schemas.openxmlformats.org/officeDocument/2006/relationships/slideLayout" Target="../slideLayouts/slideLayout31.xml"/><Relationship Id="rId6" Type="http://schemas.openxmlformats.org/officeDocument/2006/relationships/image" Target="../media/image5.png"/><Relationship Id="rId5" Type="http://schemas.openxmlformats.org/officeDocument/2006/relationships/image" Target="../media/image22.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1.xml"/><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7" Type="http://schemas.microsoft.com/office/2007/relationships/hdphoto" Target="../media/hdphoto1.wdp"/><Relationship Id="rId2" Type="http://schemas.openxmlformats.org/officeDocument/2006/relationships/notesSlide" Target="../notesSlides/notesSlide28.xml"/><Relationship Id="rId1" Type="http://schemas.openxmlformats.org/officeDocument/2006/relationships/slideLayout" Target="../slideLayouts/slideLayout31.xml"/><Relationship Id="rId6" Type="http://schemas.openxmlformats.org/officeDocument/2006/relationships/image" Target="../media/image5.png"/><Relationship Id="rId5" Type="http://schemas.openxmlformats.org/officeDocument/2006/relationships/image" Target="../media/image25.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1.xml"/><Relationship Id="rId5" Type="http://schemas.microsoft.com/office/2007/relationships/hdphoto" Target="../media/hdphoto1.wdp"/><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1.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1.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1.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1.xml"/><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31.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1.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31.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7" Type="http://schemas.microsoft.com/office/2007/relationships/hdphoto" Target="../media/hdphoto1.wdp"/><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34.pn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12.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7" Type="http://schemas.microsoft.com/office/2007/relationships/hdphoto" Target="../media/hdphoto1.wdp"/><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38.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slide" Target="slide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817CA-7EF6-A34B-9B8E-4A647D539519}"/>
              </a:ext>
            </a:extLst>
          </p:cNvPr>
          <p:cNvSpPr>
            <a:spLocks noGrp="1"/>
          </p:cNvSpPr>
          <p:nvPr>
            <p:ph type="title"/>
          </p:nvPr>
        </p:nvSpPr>
        <p:spPr>
          <a:xfrm>
            <a:off x="628650" y="3394010"/>
            <a:ext cx="5100991" cy="1303020"/>
          </a:xfrm>
        </p:spPr>
        <p:txBody>
          <a:bodyPr vert="horz" lIns="68580" tIns="34290" rIns="68580" bIns="34290" rtlCol="0" anchor="ctr">
            <a:normAutofit/>
          </a:bodyPr>
          <a:lstStyle/>
          <a:p>
            <a:pPr algn="r"/>
            <a:r>
              <a:rPr lang="en-US" sz="4500" dirty="0">
                <a:latin typeface="Britannic Bold" panose="020B0903060703020204" pitchFamily="34" charset="77"/>
              </a:rPr>
              <a:t>Welcome! </a:t>
            </a:r>
          </a:p>
        </p:txBody>
      </p:sp>
      <p:sp>
        <p:nvSpPr>
          <p:cNvPr id="3" name="Content Placeholder 2">
            <a:extLst>
              <a:ext uri="{FF2B5EF4-FFF2-40B4-BE49-F238E27FC236}">
                <a16:creationId xmlns:a16="http://schemas.microsoft.com/office/drawing/2014/main" id="{7EAE48B7-ED54-5142-948B-F07EFD761A72}"/>
              </a:ext>
            </a:extLst>
          </p:cNvPr>
          <p:cNvSpPr>
            <a:spLocks noGrp="1"/>
          </p:cNvSpPr>
          <p:nvPr>
            <p:ph idx="1"/>
          </p:nvPr>
        </p:nvSpPr>
        <p:spPr>
          <a:xfrm>
            <a:off x="5970944" y="3394010"/>
            <a:ext cx="2866815" cy="1303020"/>
          </a:xfrm>
        </p:spPr>
        <p:txBody>
          <a:bodyPr vert="horz" lIns="68580" tIns="34290" rIns="68580" bIns="34290" rtlCol="0" anchor="ctr">
            <a:normAutofit/>
          </a:bodyPr>
          <a:lstStyle/>
          <a:p>
            <a:pPr marL="0" indent="0">
              <a:buNone/>
            </a:pPr>
            <a:r>
              <a:rPr lang="en-US" sz="1800" dirty="0">
                <a:latin typeface="Britannic Bold" panose="020B0903060703020204" pitchFamily="34" charset="77"/>
              </a:rPr>
              <a:t>Markman Lab</a:t>
            </a:r>
          </a:p>
          <a:p>
            <a:pPr marL="0" indent="0">
              <a:buNone/>
            </a:pPr>
            <a:r>
              <a:rPr lang="en-US" sz="1800" dirty="0">
                <a:latin typeface="Britannic Bold" panose="020B0903060703020204" pitchFamily="34" charset="77"/>
              </a:rPr>
              <a:t>Department of Psychology</a:t>
            </a:r>
          </a:p>
          <a:p>
            <a:pPr marL="0" indent="0">
              <a:buNone/>
            </a:pPr>
            <a:r>
              <a:rPr lang="en-US" sz="1800" dirty="0">
                <a:latin typeface="Britannic Bold" panose="020B0903060703020204" pitchFamily="34" charset="77"/>
              </a:rPr>
              <a:t>Stanford University </a:t>
            </a:r>
          </a:p>
        </p:txBody>
      </p:sp>
      <p:pic>
        <p:nvPicPr>
          <p:cNvPr id="4" name="Picture 3">
            <a:extLst>
              <a:ext uri="{FF2B5EF4-FFF2-40B4-BE49-F238E27FC236}">
                <a16:creationId xmlns:a16="http://schemas.microsoft.com/office/drawing/2014/main" id="{5AB595FD-9FFD-A541-861A-B5B790549E3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863961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5">
            <a:extLst>
              <a:ext uri="{FF2B5EF4-FFF2-40B4-BE49-F238E27FC236}">
                <a16:creationId xmlns:a16="http://schemas.microsoft.com/office/drawing/2014/main" id="{C82FFC18-1322-4D89-BE9D-67D2EEFAFF41}"/>
              </a:ext>
            </a:extLst>
          </p:cNvPr>
          <p:cNvSpPr txBox="1"/>
          <p:nvPr/>
        </p:nvSpPr>
        <p:spPr>
          <a:xfrm>
            <a:off x="1444563" y="367177"/>
            <a:ext cx="6254876" cy="134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8" tIns="25718" rIns="25718" bIns="25718">
            <a:spAutoFit/>
          </a:bodyPr>
          <a:lstStyle/>
          <a:p>
            <a:pPr algn="ctr" defTabSz="685800">
              <a:buClrTx/>
              <a:defRPr sz="3600" b="0"/>
            </a:pPr>
            <a:r>
              <a:rPr sz="2100" kern="1200" dirty="0">
                <a:solidFill>
                  <a:prstClr val="black"/>
                </a:solidFill>
                <a:latin typeface="Avenir Next"/>
                <a:ea typeface="+mn-ea"/>
                <a:cs typeface="+mn-cs"/>
              </a:rPr>
              <a:t>Move your mouse over the upper right corner of the non-video participant.</a:t>
            </a:r>
          </a:p>
          <a:p>
            <a:pPr algn="ctr" defTabSz="685800">
              <a:buClrTx/>
              <a:defRPr sz="3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3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Non-Video Participants</a:t>
            </a:r>
            <a:r>
              <a:rPr sz="2100" kern="1200" dirty="0">
                <a:solidFill>
                  <a:prstClr val="black"/>
                </a:solidFill>
                <a:latin typeface="Avenir Next"/>
                <a:ea typeface="+mn-ea"/>
                <a:cs typeface="+mn-cs"/>
              </a:rPr>
              <a:t>.</a:t>
            </a:r>
          </a:p>
        </p:txBody>
      </p:sp>
      <p:sp>
        <p:nvSpPr>
          <p:cNvPr id="27" name="Rectangle 7">
            <a:extLst>
              <a:ext uri="{FF2B5EF4-FFF2-40B4-BE49-F238E27FC236}">
                <a16:creationId xmlns:a16="http://schemas.microsoft.com/office/drawing/2014/main" id="{7A1289C6-1DFA-4992-BE7B-BA6B49EA1EE8}"/>
              </a:ext>
            </a:extLst>
          </p:cNvPr>
          <p:cNvSpPr/>
          <p:nvPr/>
        </p:nvSpPr>
        <p:spPr>
          <a:xfrm>
            <a:off x="2651296" y="1964134"/>
            <a:ext cx="1876682" cy="2236703"/>
          </a:xfrm>
          <a:prstGeom prst="rect">
            <a:avLst/>
          </a:prstGeom>
          <a:solidFill>
            <a:srgbClr val="FFFFFF"/>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8" name="Rectangle 8">
            <a:extLst>
              <a:ext uri="{FF2B5EF4-FFF2-40B4-BE49-F238E27FC236}">
                <a16:creationId xmlns:a16="http://schemas.microsoft.com/office/drawing/2014/main" id="{316E764A-E883-4994-BAC4-B153C0C45C3D}"/>
              </a:ext>
            </a:extLst>
          </p:cNvPr>
          <p:cNvSpPr/>
          <p:nvPr/>
        </p:nvSpPr>
        <p:spPr>
          <a:xfrm>
            <a:off x="2651296" y="1964134"/>
            <a:ext cx="1876682" cy="255069"/>
          </a:xfrm>
          <a:prstGeom prst="rect">
            <a:avLst/>
          </a:prstGeom>
          <a:solidFill>
            <a:srgbClr val="4472C4"/>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9" name="Group 17">
            <a:extLst>
              <a:ext uri="{FF2B5EF4-FFF2-40B4-BE49-F238E27FC236}">
                <a16:creationId xmlns:a16="http://schemas.microsoft.com/office/drawing/2014/main" id="{2D58BB2B-1E5D-49CD-9163-D2C81F61F90E}"/>
              </a:ext>
            </a:extLst>
          </p:cNvPr>
          <p:cNvGrpSpPr/>
          <p:nvPr/>
        </p:nvGrpSpPr>
        <p:grpSpPr>
          <a:xfrm>
            <a:off x="2728400" y="2023875"/>
            <a:ext cx="532171" cy="126577"/>
            <a:chOff x="0" y="0"/>
            <a:chExt cx="1419121" cy="337536"/>
          </a:xfrm>
        </p:grpSpPr>
        <p:sp>
          <p:nvSpPr>
            <p:cNvPr id="30" name="Rectangle 9">
              <a:extLst>
                <a:ext uri="{FF2B5EF4-FFF2-40B4-BE49-F238E27FC236}">
                  <a16:creationId xmlns:a16="http://schemas.microsoft.com/office/drawing/2014/main" id="{84FE61FE-237F-403B-88FB-0421951D7EC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Rectangle 12">
              <a:extLst>
                <a:ext uri="{FF2B5EF4-FFF2-40B4-BE49-F238E27FC236}">
                  <a16:creationId xmlns:a16="http://schemas.microsoft.com/office/drawing/2014/main" id="{A8B0F030-0DA8-459C-BAF7-D7555DD4B6DB}"/>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2" name="Group 16">
              <a:extLst>
                <a:ext uri="{FF2B5EF4-FFF2-40B4-BE49-F238E27FC236}">
                  <a16:creationId xmlns:a16="http://schemas.microsoft.com/office/drawing/2014/main" id="{9B9CF5DC-C269-4634-9E4D-41E47DB66F81}"/>
                </a:ext>
              </a:extLst>
            </p:cNvPr>
            <p:cNvGrpSpPr/>
            <p:nvPr/>
          </p:nvGrpSpPr>
          <p:grpSpPr>
            <a:xfrm>
              <a:off x="1081587" y="0"/>
              <a:ext cx="337535" cy="337537"/>
              <a:chOff x="0" y="0"/>
              <a:chExt cx="337534" cy="337536"/>
            </a:xfrm>
          </p:grpSpPr>
          <p:sp>
            <p:nvSpPr>
              <p:cNvPr id="33" name="Rectangle 13">
                <a:extLst>
                  <a:ext uri="{FF2B5EF4-FFF2-40B4-BE49-F238E27FC236}">
                    <a16:creationId xmlns:a16="http://schemas.microsoft.com/office/drawing/2014/main" id="{D3103339-1A10-4BE4-8635-DCE8DD3399E5}"/>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5">
                <a:extLst>
                  <a:ext uri="{FF2B5EF4-FFF2-40B4-BE49-F238E27FC236}">
                    <a16:creationId xmlns:a16="http://schemas.microsoft.com/office/drawing/2014/main" id="{2DAA9943-95FE-4538-8A77-C7E43C14D9B4}"/>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35" name="Rectangle 20">
            <a:extLst>
              <a:ext uri="{FF2B5EF4-FFF2-40B4-BE49-F238E27FC236}">
                <a16:creationId xmlns:a16="http://schemas.microsoft.com/office/drawing/2014/main" id="{550FA71A-41A0-4B68-A564-139FE645DBD2}"/>
              </a:ext>
            </a:extLst>
          </p:cNvPr>
          <p:cNvSpPr/>
          <p:nvPr/>
        </p:nvSpPr>
        <p:spPr>
          <a:xfrm>
            <a:off x="2651296" y="3214549"/>
            <a:ext cx="1876682" cy="986288"/>
          </a:xfrm>
          <a:prstGeom prst="rect">
            <a:avLst/>
          </a:prstGeom>
          <a:solidFill>
            <a:srgbClr val="232323"/>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6" name="Rectangle 19">
            <a:extLst>
              <a:ext uri="{FF2B5EF4-FFF2-40B4-BE49-F238E27FC236}">
                <a16:creationId xmlns:a16="http://schemas.microsoft.com/office/drawing/2014/main" id="{B9620C81-7147-4F4C-8581-2E1F23844CCE}"/>
              </a:ext>
            </a:extLst>
          </p:cNvPr>
          <p:cNvSpPr/>
          <p:nvPr/>
        </p:nvSpPr>
        <p:spPr>
          <a:xfrm>
            <a:off x="2651296" y="2219202"/>
            <a:ext cx="1876682" cy="986289"/>
          </a:xfrm>
          <a:prstGeom prst="rect">
            <a:avLst/>
          </a:prstGeom>
          <a:solidFill>
            <a:srgbClr val="B4C7E7"/>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7" name="Group 27">
            <a:extLst>
              <a:ext uri="{FF2B5EF4-FFF2-40B4-BE49-F238E27FC236}">
                <a16:creationId xmlns:a16="http://schemas.microsoft.com/office/drawing/2014/main" id="{EBEBEABC-D9FE-4FFB-8BCD-9D0F94742A5D}"/>
              </a:ext>
            </a:extLst>
          </p:cNvPr>
          <p:cNvGrpSpPr/>
          <p:nvPr/>
        </p:nvGrpSpPr>
        <p:grpSpPr>
          <a:xfrm>
            <a:off x="3129850" y="2287953"/>
            <a:ext cx="919577" cy="794532"/>
            <a:chOff x="0" y="0"/>
            <a:chExt cx="2452201" cy="2118750"/>
          </a:xfrm>
        </p:grpSpPr>
        <p:sp>
          <p:nvSpPr>
            <p:cNvPr id="38" name="Freeform 24">
              <a:extLst>
                <a:ext uri="{FF2B5EF4-FFF2-40B4-BE49-F238E27FC236}">
                  <a16:creationId xmlns:a16="http://schemas.microsoft.com/office/drawing/2014/main" id="{F3724B5C-E4E2-4A9A-BB73-6B8DF7ECCD8E}"/>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9" name="Oval 21">
              <a:extLst>
                <a:ext uri="{FF2B5EF4-FFF2-40B4-BE49-F238E27FC236}">
                  <a16:creationId xmlns:a16="http://schemas.microsoft.com/office/drawing/2014/main" id="{3C54D709-A9A2-4DC9-9D61-1133E17B4BD4}"/>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0" name="Arc 26">
              <a:extLst>
                <a:ext uri="{FF2B5EF4-FFF2-40B4-BE49-F238E27FC236}">
                  <a16:creationId xmlns:a16="http://schemas.microsoft.com/office/drawing/2014/main" id="{3145B793-6E24-41BB-88C3-64E5B710339D}"/>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41" name="Group 40">
            <a:extLst>
              <a:ext uri="{FF2B5EF4-FFF2-40B4-BE49-F238E27FC236}">
                <a16:creationId xmlns:a16="http://schemas.microsoft.com/office/drawing/2014/main" id="{A7A611E1-726E-4548-B9C2-2F31DBAD06F1}"/>
              </a:ext>
            </a:extLst>
          </p:cNvPr>
          <p:cNvGrpSpPr/>
          <p:nvPr/>
        </p:nvGrpSpPr>
        <p:grpSpPr>
          <a:xfrm>
            <a:off x="3129850" y="3291991"/>
            <a:ext cx="919577" cy="794532"/>
            <a:chOff x="0" y="0"/>
            <a:chExt cx="2452201" cy="2118750"/>
          </a:xfrm>
        </p:grpSpPr>
        <p:sp>
          <p:nvSpPr>
            <p:cNvPr id="42" name="Freeform 34">
              <a:extLst>
                <a:ext uri="{FF2B5EF4-FFF2-40B4-BE49-F238E27FC236}">
                  <a16:creationId xmlns:a16="http://schemas.microsoft.com/office/drawing/2014/main" id="{DEA0E148-815C-43B6-B532-7D025477D300}"/>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3" name="Oval 42">
              <a:extLst>
                <a:ext uri="{FF2B5EF4-FFF2-40B4-BE49-F238E27FC236}">
                  <a16:creationId xmlns:a16="http://schemas.microsoft.com/office/drawing/2014/main" id="{AE461BAC-00BB-492D-BDD8-958E1D85E9D9}"/>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4" name="Arc 36">
              <a:extLst>
                <a:ext uri="{FF2B5EF4-FFF2-40B4-BE49-F238E27FC236}">
                  <a16:creationId xmlns:a16="http://schemas.microsoft.com/office/drawing/2014/main" id="{EB4FDDBF-34F6-4AFD-8DB6-F05B0513F78E}"/>
                </a:ext>
              </a:extLst>
            </p:cNvPr>
            <p:cNvGrpSpPr/>
            <p:nvPr/>
          </p:nvGrpSpPr>
          <p:grpSpPr>
            <a:xfrm>
              <a:off x="973265" y="736334"/>
              <a:ext cx="505670" cy="505670"/>
              <a:chOff x="0" y="0"/>
              <a:chExt cx="505668" cy="505668"/>
            </a:xfrm>
          </p:grpSpPr>
          <p:sp>
            <p:nvSpPr>
              <p:cNvPr id="45" name="Shape">
                <a:extLst>
                  <a:ext uri="{FF2B5EF4-FFF2-40B4-BE49-F238E27FC236}">
                    <a16:creationId xmlns:a16="http://schemas.microsoft.com/office/drawing/2014/main" id="{9CB98AE8-5CFB-479D-9EB1-09924DC32B62}"/>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46" name="Line">
                <a:extLst>
                  <a:ext uri="{FF2B5EF4-FFF2-40B4-BE49-F238E27FC236}">
                    <a16:creationId xmlns:a16="http://schemas.microsoft.com/office/drawing/2014/main" id="{63A08EF3-20E8-4C18-A768-F82BB60B72A6}"/>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pic>
        <p:nvPicPr>
          <p:cNvPr id="47" name="Screen Shot 2020-04-02 at 1.52.48 PM.png" descr="Screen Shot 2020-04-02 at 1.52.48 PM.png">
            <a:extLst>
              <a:ext uri="{FF2B5EF4-FFF2-40B4-BE49-F238E27FC236}">
                <a16:creationId xmlns:a16="http://schemas.microsoft.com/office/drawing/2014/main" id="{8519AC61-86E1-46D8-8CFA-92C61F25CD0C}"/>
              </a:ext>
            </a:extLst>
          </p:cNvPr>
          <p:cNvPicPr>
            <a:picLocks noChangeAspect="1"/>
          </p:cNvPicPr>
          <p:nvPr/>
        </p:nvPicPr>
        <p:blipFill>
          <a:blip r:embed="rId3"/>
          <a:srcRect l="4502" t="5670" r="4502" b="12064"/>
          <a:stretch>
            <a:fillRect/>
          </a:stretch>
        </p:blipFill>
        <p:spPr>
          <a:xfrm>
            <a:off x="2699947" y="3243487"/>
            <a:ext cx="1779450" cy="928331"/>
          </a:xfrm>
          <a:prstGeom prst="rect">
            <a:avLst/>
          </a:prstGeom>
          <a:ln w="12700">
            <a:miter lim="400000"/>
          </a:ln>
        </p:spPr>
      </p:pic>
      <p:sp>
        <p:nvSpPr>
          <p:cNvPr id="48" name="Oval 38">
            <a:extLst>
              <a:ext uri="{FF2B5EF4-FFF2-40B4-BE49-F238E27FC236}">
                <a16:creationId xmlns:a16="http://schemas.microsoft.com/office/drawing/2014/main" id="{EDD8FD48-9950-4704-9604-E827DCF14067}"/>
              </a:ext>
            </a:extLst>
          </p:cNvPr>
          <p:cNvSpPr/>
          <p:nvPr/>
        </p:nvSpPr>
        <p:spPr>
          <a:xfrm>
            <a:off x="4096000" y="3184694"/>
            <a:ext cx="475442" cy="421916"/>
          </a:xfrm>
          <a:prstGeom prst="ellipse">
            <a:avLst/>
          </a:prstGeom>
          <a:solidFill>
            <a:srgbClr val="FFFFFF"/>
          </a:solidFill>
          <a:ln w="101600">
            <a:solidFill>
              <a:srgbClr val="FFC000"/>
            </a:solidFill>
            <a:miter lim="400000"/>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9" name="Group">
            <a:extLst>
              <a:ext uri="{FF2B5EF4-FFF2-40B4-BE49-F238E27FC236}">
                <a16:creationId xmlns:a16="http://schemas.microsoft.com/office/drawing/2014/main" id="{E5A00101-582D-4CA2-A0C5-84639AFB3D61}"/>
              </a:ext>
            </a:extLst>
          </p:cNvPr>
          <p:cNvGrpSpPr/>
          <p:nvPr/>
        </p:nvGrpSpPr>
        <p:grpSpPr>
          <a:xfrm>
            <a:off x="4189532" y="3244128"/>
            <a:ext cx="623441" cy="516356"/>
            <a:chOff x="49018" y="535993"/>
            <a:chExt cx="1662509" cy="1376945"/>
          </a:xfrm>
        </p:grpSpPr>
        <p:sp>
          <p:nvSpPr>
            <p:cNvPr id="50" name="Rounded Rectangle">
              <a:extLst>
                <a:ext uri="{FF2B5EF4-FFF2-40B4-BE49-F238E27FC236}">
                  <a16:creationId xmlns:a16="http://schemas.microsoft.com/office/drawing/2014/main" id="{EA503C01-6DDE-46F7-8E7C-3FEF1537509B}"/>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51" name="…">
              <a:extLst>
                <a:ext uri="{FF2B5EF4-FFF2-40B4-BE49-F238E27FC236}">
                  <a16:creationId xmlns:a16="http://schemas.microsoft.com/office/drawing/2014/main" id="{30EE61CF-38DE-48E4-BF20-BB62FAD4B92E}"/>
                </a:ext>
              </a:extLst>
            </p:cNvPr>
            <p:cNvSpPr/>
            <p:nvPr/>
          </p:nvSpPr>
          <p:spPr>
            <a:xfrm>
              <a:off x="119852" y="642937"/>
              <a:ext cx="1591675"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2925" kern="1200" dirty="0"/>
                <a:t>…</a:t>
              </a:r>
            </a:p>
          </p:txBody>
        </p:sp>
      </p:grpSp>
      <p:grpSp>
        <p:nvGrpSpPr>
          <p:cNvPr id="52" name="Group">
            <a:extLst>
              <a:ext uri="{FF2B5EF4-FFF2-40B4-BE49-F238E27FC236}">
                <a16:creationId xmlns:a16="http://schemas.microsoft.com/office/drawing/2014/main" id="{D14BB8B7-A223-4FBF-850D-1D3D0F0E096A}"/>
              </a:ext>
            </a:extLst>
          </p:cNvPr>
          <p:cNvGrpSpPr/>
          <p:nvPr/>
        </p:nvGrpSpPr>
        <p:grpSpPr>
          <a:xfrm>
            <a:off x="4624017" y="2464527"/>
            <a:ext cx="2067022" cy="1947752"/>
            <a:chOff x="0" y="0"/>
            <a:chExt cx="5512057" cy="5194001"/>
          </a:xfrm>
        </p:grpSpPr>
        <p:sp>
          <p:nvSpPr>
            <p:cNvPr id="53" name="Rounded Rectangle">
              <a:extLst>
                <a:ext uri="{FF2B5EF4-FFF2-40B4-BE49-F238E27FC236}">
                  <a16:creationId xmlns:a16="http://schemas.microsoft.com/office/drawing/2014/main" id="{92B96537-89EF-49E0-973C-5B054734D98A}"/>
                </a:ext>
              </a:extLst>
            </p:cNvPr>
            <p:cNvSpPr/>
            <p:nvPr/>
          </p:nvSpPr>
          <p:spPr>
            <a:xfrm>
              <a:off x="0" y="0"/>
              <a:ext cx="5512058" cy="5194002"/>
            </a:xfrm>
            <a:prstGeom prst="roundRect">
              <a:avLst>
                <a:gd name="adj" fmla="val 5431"/>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54" name="Screen Shot 2020-04-02 at 1.52.38 PM.png" descr="Screen Shot 2020-04-02 at 1.52.38 PM.png">
              <a:extLst>
                <a:ext uri="{FF2B5EF4-FFF2-40B4-BE49-F238E27FC236}">
                  <a16:creationId xmlns:a16="http://schemas.microsoft.com/office/drawing/2014/main" id="{D48D55EC-CE14-4D65-8C6D-8ADE5CF8DECB}"/>
                </a:ext>
              </a:extLst>
            </p:cNvPr>
            <p:cNvPicPr>
              <a:picLocks noChangeAspect="1"/>
            </p:cNvPicPr>
            <p:nvPr/>
          </p:nvPicPr>
          <p:blipFill>
            <a:blip r:embed="rId4"/>
            <a:srcRect l="3345" t="3915" r="3345" b="3915"/>
            <a:stretch>
              <a:fillRect/>
            </a:stretch>
          </p:blipFill>
          <p:spPr>
            <a:xfrm>
              <a:off x="140149" y="117706"/>
              <a:ext cx="5300787" cy="4810878"/>
            </a:xfrm>
            <a:prstGeom prst="rect">
              <a:avLst/>
            </a:prstGeom>
            <a:ln w="12700" cap="flat">
              <a:noFill/>
              <a:miter lim="400000"/>
            </a:ln>
            <a:effectLst/>
          </p:spPr>
        </p:pic>
        <p:sp>
          <p:nvSpPr>
            <p:cNvPr id="55" name="Rounded Rectangle">
              <a:extLst>
                <a:ext uri="{FF2B5EF4-FFF2-40B4-BE49-F238E27FC236}">
                  <a16:creationId xmlns:a16="http://schemas.microsoft.com/office/drawing/2014/main" id="{E7B53FF3-181F-47B4-A25A-96D5AAAB4749}"/>
                </a:ext>
              </a:extLst>
            </p:cNvPr>
            <p:cNvSpPr/>
            <p:nvPr/>
          </p:nvSpPr>
          <p:spPr>
            <a:xfrm>
              <a:off x="551354" y="4474246"/>
              <a:ext cx="4145390" cy="372420"/>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1050718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1">
            <a:extLst>
              <a:ext uri="{FF2B5EF4-FFF2-40B4-BE49-F238E27FC236}">
                <a16:creationId xmlns:a16="http://schemas.microsoft.com/office/drawing/2014/main" id="{FF158E56-34DA-4F22-B328-6E21B592EDD6}"/>
              </a:ext>
            </a:extLst>
          </p:cNvPr>
          <p:cNvGrpSpPr/>
          <p:nvPr/>
        </p:nvGrpSpPr>
        <p:grpSpPr>
          <a:xfrm>
            <a:off x="6560342" y="240132"/>
            <a:ext cx="1888131" cy="1043919"/>
            <a:chOff x="-1" y="0"/>
            <a:chExt cx="5004488" cy="2630102"/>
          </a:xfrm>
        </p:grpSpPr>
        <p:sp>
          <p:nvSpPr>
            <p:cNvPr id="11" name="Rectangle 12">
              <a:extLst>
                <a:ext uri="{FF2B5EF4-FFF2-40B4-BE49-F238E27FC236}">
                  <a16:creationId xmlns:a16="http://schemas.microsoft.com/office/drawing/2014/main" id="{52FBCF43-EA13-4934-8062-D5B6F4D12CD6}"/>
                </a:ext>
              </a:extLst>
            </p:cNvPr>
            <p:cNvSpPr/>
            <p:nvPr/>
          </p:nvSpPr>
          <p:spPr>
            <a:xfrm>
              <a:off x="-2" y="0"/>
              <a:ext cx="5004489" cy="2630103"/>
            </a:xfrm>
            <a:prstGeom prst="rect">
              <a:avLst/>
            </a:prstGeom>
            <a:solidFill>
              <a:srgbClr val="B4C7E7"/>
            </a:solidFill>
            <a:ln w="12700" cap="flat">
              <a:solidFill>
                <a:srgbClr val="32538F"/>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13" name="Group 13">
              <a:extLst>
                <a:ext uri="{FF2B5EF4-FFF2-40B4-BE49-F238E27FC236}">
                  <a16:creationId xmlns:a16="http://schemas.microsoft.com/office/drawing/2014/main" id="{B1A70423-03F8-48A4-BE02-8DB2BFA93395}"/>
                </a:ext>
              </a:extLst>
            </p:cNvPr>
            <p:cNvGrpSpPr/>
            <p:nvPr/>
          </p:nvGrpSpPr>
          <p:grpSpPr>
            <a:xfrm>
              <a:off x="1180288" y="183335"/>
              <a:ext cx="2452205" cy="2118755"/>
              <a:chOff x="0" y="0"/>
              <a:chExt cx="2452204" cy="2118753"/>
            </a:xfrm>
          </p:grpSpPr>
          <p:sp>
            <p:nvSpPr>
              <p:cNvPr id="15" name="Freeform 14">
                <a:extLst>
                  <a:ext uri="{FF2B5EF4-FFF2-40B4-BE49-F238E27FC236}">
                    <a16:creationId xmlns:a16="http://schemas.microsoft.com/office/drawing/2014/main" id="{02860E02-893B-459E-9BFB-75A0A1D01C6B}"/>
                  </a:ext>
                </a:extLst>
              </p:cNvPr>
              <p:cNvSpPr/>
              <p:nvPr/>
            </p:nvSpPr>
            <p:spPr>
              <a:xfrm>
                <a:off x="0" y="1189626"/>
                <a:ext cx="2452204" cy="9291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7" name="Oval 15">
                <a:extLst>
                  <a:ext uri="{FF2B5EF4-FFF2-40B4-BE49-F238E27FC236}">
                    <a16:creationId xmlns:a16="http://schemas.microsoft.com/office/drawing/2014/main" id="{9A7811CE-ED6D-4FDB-9310-708C7799C72F}"/>
                  </a:ext>
                </a:extLst>
              </p:cNvPr>
              <p:cNvSpPr/>
              <p:nvPr/>
            </p:nvSpPr>
            <p:spPr>
              <a:xfrm>
                <a:off x="444444" y="0"/>
                <a:ext cx="1563315" cy="1563315"/>
              </a:xfrm>
              <a:prstGeom prst="ellipse">
                <a:avLst/>
              </a:prstGeom>
              <a:solidFill>
                <a:srgbClr val="4472C4"/>
              </a:solid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8" name="Arc 16">
                <a:extLst>
                  <a:ext uri="{FF2B5EF4-FFF2-40B4-BE49-F238E27FC236}">
                    <a16:creationId xmlns:a16="http://schemas.microsoft.com/office/drawing/2014/main" id="{70AFAD6C-38F2-49DD-8598-85A51BEAA3C2}"/>
                  </a:ext>
                </a:extLst>
              </p:cNvPr>
              <p:cNvSpPr/>
              <p:nvPr/>
            </p:nvSpPr>
            <p:spPr>
              <a:xfrm rot="8100000">
                <a:off x="1047319" y="810389"/>
                <a:ext cx="357564" cy="3575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sp>
        <p:nvSpPr>
          <p:cNvPr id="19" name="TextBox 9">
            <a:extLst>
              <a:ext uri="{FF2B5EF4-FFF2-40B4-BE49-F238E27FC236}">
                <a16:creationId xmlns:a16="http://schemas.microsoft.com/office/drawing/2014/main" id="{76A40262-DC3E-4ED9-A0DF-5DCC826A4511}"/>
              </a:ext>
            </a:extLst>
          </p:cNvPr>
          <p:cNvSpPr txBox="1"/>
          <p:nvPr/>
        </p:nvSpPr>
        <p:spPr>
          <a:xfrm>
            <a:off x="4434034" y="1685833"/>
            <a:ext cx="4143055" cy="5193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defTabSz="1371600">
              <a:buClrTx/>
              <a:defRPr sz="4600" b="0">
                <a:latin typeface="Avenir Heavy"/>
                <a:ea typeface="Avenir Heavy"/>
                <a:cs typeface="Avenir Heavy"/>
                <a:sym typeface="Avenir Heavy"/>
              </a:defRPr>
            </a:pPr>
            <a:r>
              <a:rPr sz="2700" kern="1200" dirty="0">
                <a:solidFill>
                  <a:prstClr val="black"/>
                </a:solidFill>
                <a:latin typeface="Avenir Next"/>
                <a:sym typeface="Avenir Heavy"/>
              </a:rPr>
              <a:t>Step 4: </a:t>
            </a:r>
            <a:r>
              <a:rPr sz="2700" kern="1200" dirty="0">
                <a:solidFill>
                  <a:prstClr val="black"/>
                </a:solidFill>
                <a:latin typeface="Avenir Next"/>
                <a:ea typeface="Avenir"/>
                <a:cs typeface="Avenir"/>
                <a:sym typeface="Avenir Roman"/>
              </a:rPr>
              <a:t>Move my video here!</a:t>
            </a:r>
          </a:p>
        </p:txBody>
      </p:sp>
      <p:sp>
        <p:nvSpPr>
          <p:cNvPr id="20" name="Arc 10">
            <a:extLst>
              <a:ext uri="{FF2B5EF4-FFF2-40B4-BE49-F238E27FC236}">
                <a16:creationId xmlns:a16="http://schemas.microsoft.com/office/drawing/2014/main" id="{2D9C1915-66E0-4DE5-BD8F-4E6F57743FDD}"/>
              </a:ext>
            </a:extLst>
          </p:cNvPr>
          <p:cNvSpPr/>
          <p:nvPr/>
        </p:nvSpPr>
        <p:spPr>
          <a:xfrm rot="14983159">
            <a:off x="5890162" y="947880"/>
            <a:ext cx="645911" cy="5727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w="50800">
            <a:solidFill>
              <a:srgbClr val="4472C4"/>
            </a:solidFill>
            <a:miter/>
            <a:tailEnd type="triangle"/>
          </a:ln>
        </p:spPr>
        <p:txBody>
          <a:bodyPr lIns="53578" tIns="53578" rIns="53578" bIns="53578" anchor="ct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Tree>
    <p:extLst>
      <p:ext uri="{BB962C8B-B14F-4D97-AF65-F5344CB8AC3E}">
        <p14:creationId xmlns:p14="http://schemas.microsoft.com/office/powerpoint/2010/main" val="1380402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1E6BA-5C33-46D2-83FF-AACF224AB0E4}"/>
              </a:ext>
            </a:extLst>
          </p:cNvPr>
          <p:cNvPicPr>
            <a:picLocks noChangeAspect="1"/>
          </p:cNvPicPr>
          <p:nvPr/>
        </p:nvPicPr>
        <p:blipFill rotWithShape="1">
          <a:blip r:embed="rId3"/>
          <a:srcRect b="6013"/>
          <a:stretch/>
        </p:blipFill>
        <p:spPr>
          <a:xfrm>
            <a:off x="1665505" y="888522"/>
            <a:ext cx="6077259" cy="2812211"/>
          </a:xfrm>
          <a:prstGeom prst="rect">
            <a:avLst/>
          </a:prstGeom>
        </p:spPr>
      </p:pic>
    </p:spTree>
    <p:extLst>
      <p:ext uri="{BB962C8B-B14F-4D97-AF65-F5344CB8AC3E}">
        <p14:creationId xmlns:p14="http://schemas.microsoft.com/office/powerpoint/2010/main" val="2355682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3"/>
                                        </p:tgtEl>
                                        <p:attrNameLst>
                                          <p:attrName>ppt_w</p:attrName>
                                        </p:attrNameLst>
                                      </p:cBhvr>
                                      <p:tavLst>
                                        <p:tav tm="0">
                                          <p:val>
                                            <p:strVal val="ppt_w"/>
                                          </p:val>
                                        </p:tav>
                                        <p:tav tm="100000">
                                          <p:val>
                                            <p:fltVal val="0"/>
                                          </p:val>
                                        </p:tav>
                                      </p:tavLst>
                                    </p:anim>
                                    <p:anim calcmode="lin" valueType="num">
                                      <p:cBhvr>
                                        <p:cTn id="7" dur="1000"/>
                                        <p:tgtEl>
                                          <p:spTgt spid="3"/>
                                        </p:tgtEl>
                                        <p:attrNameLst>
                                          <p:attrName>ppt_h</p:attrName>
                                        </p:attrNameLst>
                                      </p:cBhvr>
                                      <p:tavLst>
                                        <p:tav tm="0">
                                          <p:val>
                                            <p:strVal val="ppt_h"/>
                                          </p:val>
                                        </p:tav>
                                        <p:tav tm="100000">
                                          <p:val>
                                            <p:fltVal val="0"/>
                                          </p:val>
                                        </p:tav>
                                      </p:tavLst>
                                    </p:anim>
                                    <p:anim calcmode="lin" valueType="num">
                                      <p:cBhvr>
                                        <p:cTn id="8" dur="1000"/>
                                        <p:tgtEl>
                                          <p:spTgt spid="3"/>
                                        </p:tgtEl>
                                        <p:attrNameLst>
                                          <p:attrName>style.rotation</p:attrName>
                                        </p:attrNameLst>
                                      </p:cBhvr>
                                      <p:tavLst>
                                        <p:tav tm="0">
                                          <p:val>
                                            <p:fltVal val="0"/>
                                          </p:val>
                                        </p:tav>
                                        <p:tav tm="100000">
                                          <p:val>
                                            <p:fltVal val="90"/>
                                          </p:val>
                                        </p:tav>
                                      </p:tavLst>
                                    </p:anim>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708160"/>
          </a:xfrm>
          <a:prstGeom prst="rect">
            <a:avLst/>
          </a:prstGeom>
          <a:noFill/>
        </p:spPr>
        <p:txBody>
          <a:bodyPr wrap="square" rtlCol="0">
            <a:spAutoFit/>
          </a:bodyPr>
          <a:lstStyle/>
          <a:p>
            <a:r>
              <a:rPr lang="en-US" sz="1050" dirty="0"/>
              <a:t>This is my friend Maggie.  Say hi to Maggie. She is learning to speak puppet language and needs your help.  Would you like to help Maggie learn to speak puppet language?</a:t>
            </a:r>
          </a:p>
          <a:p>
            <a:endParaRPr lang="en-US" sz="1050" dirty="0"/>
          </a:p>
          <a:p>
            <a:r>
              <a:rPr lang="en-US" sz="1050" dirty="0"/>
              <a:t>OK great! Are you ready to help her learn puppet language?</a:t>
            </a:r>
          </a:p>
        </p:txBody>
      </p:sp>
    </p:spTree>
    <p:extLst>
      <p:ext uri="{BB962C8B-B14F-4D97-AF65-F5344CB8AC3E}">
        <p14:creationId xmlns:p14="http://schemas.microsoft.com/office/powerpoint/2010/main" val="70114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sp>
        <p:nvSpPr>
          <p:cNvPr id="13" name="Google Shape;215;p33">
            <a:extLst>
              <a:ext uri="{FF2B5EF4-FFF2-40B4-BE49-F238E27FC236}">
                <a16:creationId xmlns:a16="http://schemas.microsoft.com/office/drawing/2014/main" id="{F739BE3C-8845-419A-BAFF-ED7C0452A803}"/>
              </a:ext>
            </a:extLst>
          </p:cNvPr>
          <p:cNvSpPr txBox="1"/>
          <p:nvPr/>
        </p:nvSpPr>
        <p:spPr>
          <a:xfrm>
            <a:off x="318839" y="306758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kumimoji="0" lang="en-US" sz="1400" b="0" i="0" u="none" strike="noStrike" kern="0" cap="none" spc="0" normalizeH="0" baseline="0" noProof="0" dirty="0" err="1">
                <a:ln>
                  <a:noFill/>
                </a:ln>
                <a:solidFill>
                  <a:srgbClr val="000000"/>
                </a:solidFill>
                <a:effectLst/>
                <a:uLnTx/>
                <a:uFillTx/>
                <a:latin typeface="Arial"/>
                <a:cs typeface="Arial"/>
                <a:sym typeface="Arial"/>
              </a:rPr>
              <a:t>zulu</a:t>
            </a:r>
            <a:r>
              <a:rPr kumimoji="0" lang="en-US" sz="1400" b="0" i="0" u="none" strike="noStrike" kern="0" cap="none" spc="0" normalizeH="0" baseline="0" noProof="0" dirty="0">
                <a:ln>
                  <a:noFill/>
                </a:ln>
                <a:solidFill>
                  <a:srgbClr val="000000"/>
                </a:solidFill>
                <a:effectLst/>
                <a:uLnTx/>
                <a:uFillTx/>
                <a:latin typeface="Arial"/>
                <a:cs typeface="Arial"/>
                <a:sym typeface="Arial"/>
              </a:rPr>
              <a:t>. Zulus are found in stores.</a:t>
            </a:r>
          </a:p>
        </p:txBody>
      </p:sp>
    </p:spTree>
    <p:extLst>
      <p:ext uri="{BB962C8B-B14F-4D97-AF65-F5344CB8AC3E}">
        <p14:creationId xmlns:p14="http://schemas.microsoft.com/office/powerpoint/2010/main" val="30452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9" name="Google Shape;215;p33">
            <a:extLst>
              <a:ext uri="{FF2B5EF4-FFF2-40B4-BE49-F238E27FC236}">
                <a16:creationId xmlns:a16="http://schemas.microsoft.com/office/drawing/2014/main" id="{47FF355B-0380-4410-9C30-F99C7CA0A309}"/>
              </a:ext>
            </a:extLst>
          </p:cNvPr>
          <p:cNvSpPr txBox="1"/>
          <p:nvPr/>
        </p:nvSpPr>
        <p:spPr>
          <a:xfrm>
            <a:off x="5514497" y="1453741"/>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costs a lot of</a:t>
            </a:r>
            <a:r>
              <a:rPr lang="en-US" dirty="0"/>
              <a:t> money.</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0660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
        <p:nvSpPr>
          <p:cNvPr id="11" name="Google Shape;215;p33">
            <a:extLst>
              <a:ext uri="{FF2B5EF4-FFF2-40B4-BE49-F238E27FC236}">
                <a16:creationId xmlns:a16="http://schemas.microsoft.com/office/drawing/2014/main" id="{046814C2-1FC5-4D5F-A8C7-918F21087787}"/>
              </a:ext>
            </a:extLst>
          </p:cNvPr>
          <p:cNvSpPr txBox="1"/>
          <p:nvPr/>
        </p:nvSpPr>
        <p:spPr>
          <a:xfrm>
            <a:off x="5296194" y="4411124"/>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found in stores.</a:t>
            </a:r>
          </a:p>
        </p:txBody>
      </p:sp>
    </p:spTree>
    <p:extLst>
      <p:ext uri="{BB962C8B-B14F-4D97-AF65-F5344CB8AC3E}">
        <p14:creationId xmlns:p14="http://schemas.microsoft.com/office/powerpoint/2010/main" val="406129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Tree>
    <p:extLst>
      <p:ext uri="{BB962C8B-B14F-4D97-AF65-F5344CB8AC3E}">
        <p14:creationId xmlns:p14="http://schemas.microsoft.com/office/powerpoint/2010/main" val="218522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52484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12" name="Google Shape;215;p33">
            <a:extLst>
              <a:ext uri="{FF2B5EF4-FFF2-40B4-BE49-F238E27FC236}">
                <a16:creationId xmlns:a16="http://schemas.microsoft.com/office/drawing/2014/main" id="{32C2C7BF-93A2-4C78-8DC9-190FFDFBB11A}"/>
              </a:ext>
            </a:extLst>
          </p:cNvPr>
          <p:cNvSpPr txBox="1"/>
          <p:nvPr/>
        </p:nvSpPr>
        <p:spPr>
          <a:xfrm>
            <a:off x="318839" y="3067582"/>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err="1"/>
              <a:t>mupa</a:t>
            </a:r>
            <a:r>
              <a:rPr kumimoji="0" lang="en-US" sz="1400" b="0" i="0" u="none" strike="noStrike" kern="0" cap="none" spc="0" normalizeH="0" baseline="0" noProof="0" dirty="0">
                <a:ln>
                  <a:noFill/>
                </a:ln>
                <a:solidFill>
                  <a:srgbClr val="000000"/>
                </a:solidFill>
                <a:effectLst/>
                <a:uLnTx/>
                <a:uFillTx/>
                <a:latin typeface="Arial"/>
                <a:cs typeface="Arial"/>
                <a:sym typeface="Arial"/>
              </a:rPr>
              <a:t>. M</a:t>
            </a:r>
            <a:r>
              <a:rPr lang="en-US" dirty="0" err="1"/>
              <a:t>upa</a:t>
            </a:r>
            <a:r>
              <a:rPr lang="en-US" dirty="0"/>
              <a:t> is owned by many people.</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8656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1A3E9733-2457-EC4C-8361-88A3D1BB054B}"/>
              </a:ext>
            </a:extLst>
          </p:cNvPr>
          <p:cNvPicPr>
            <a:picLocks noChangeAspect="1"/>
          </p:cNvPicPr>
          <p:nvPr/>
        </p:nvPicPr>
        <p:blipFill>
          <a:blip r:embed="rId3"/>
          <a:stretch>
            <a:fillRect/>
          </a:stretch>
        </p:blipFill>
        <p:spPr>
          <a:xfrm>
            <a:off x="1091876" y="1080389"/>
            <a:ext cx="1054475" cy="865466"/>
          </a:xfrm>
          <a:prstGeom prst="rect">
            <a:avLst/>
          </a:prstGeom>
          <a:ln w="12700">
            <a:miter lim="400000"/>
          </a:ln>
        </p:spPr>
      </p:pic>
      <p:pic>
        <p:nvPicPr>
          <p:cNvPr id="6" name="Image" descr="Image">
            <a:extLst>
              <a:ext uri="{FF2B5EF4-FFF2-40B4-BE49-F238E27FC236}">
                <a16:creationId xmlns:a16="http://schemas.microsoft.com/office/drawing/2014/main" id="{53562498-5DEE-794E-BBA8-B9A3E5603551}"/>
              </a:ext>
            </a:extLst>
          </p:cNvPr>
          <p:cNvPicPr>
            <a:picLocks noChangeAspect="1"/>
          </p:cNvPicPr>
          <p:nvPr/>
        </p:nvPicPr>
        <p:blipFill>
          <a:blip r:embed="rId4"/>
          <a:stretch>
            <a:fillRect/>
          </a:stretch>
        </p:blipFill>
        <p:spPr>
          <a:xfrm>
            <a:off x="1054132" y="2922708"/>
            <a:ext cx="1062935" cy="842326"/>
          </a:xfrm>
          <a:prstGeom prst="rect">
            <a:avLst/>
          </a:prstGeom>
          <a:ln w="12700">
            <a:miter lim="400000"/>
          </a:ln>
        </p:spPr>
      </p:pic>
      <p:pic>
        <p:nvPicPr>
          <p:cNvPr id="7" name="Image" descr="Image">
            <a:extLst>
              <a:ext uri="{FF2B5EF4-FFF2-40B4-BE49-F238E27FC236}">
                <a16:creationId xmlns:a16="http://schemas.microsoft.com/office/drawing/2014/main" id="{EADAFE64-3E7B-EE47-99D9-F931D852F6E4}"/>
              </a:ext>
            </a:extLst>
          </p:cNvPr>
          <p:cNvPicPr>
            <a:picLocks noChangeAspect="1"/>
          </p:cNvPicPr>
          <p:nvPr/>
        </p:nvPicPr>
        <p:blipFill>
          <a:blip r:embed="rId5"/>
          <a:stretch>
            <a:fillRect/>
          </a:stretch>
        </p:blipFill>
        <p:spPr>
          <a:xfrm>
            <a:off x="1054132" y="4123341"/>
            <a:ext cx="1129964" cy="675961"/>
          </a:xfrm>
          <a:prstGeom prst="rect">
            <a:avLst/>
          </a:prstGeom>
          <a:ln w="12700">
            <a:miter lim="400000"/>
          </a:ln>
        </p:spPr>
      </p:pic>
      <p:sp>
        <p:nvSpPr>
          <p:cNvPr id="8" name="TextBox 7">
            <a:extLst>
              <a:ext uri="{FF2B5EF4-FFF2-40B4-BE49-F238E27FC236}">
                <a16:creationId xmlns:a16="http://schemas.microsoft.com/office/drawing/2014/main" id="{DECF96B9-26C6-0E4D-87D7-5D53BF1D272F}"/>
              </a:ext>
            </a:extLst>
          </p:cNvPr>
          <p:cNvSpPr txBox="1"/>
          <p:nvPr/>
        </p:nvSpPr>
        <p:spPr>
          <a:xfrm>
            <a:off x="3244905" y="188935"/>
            <a:ext cx="4318683" cy="55399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000" dirty="0">
                <a:latin typeface="Britannic Bold" panose="020B0903060703020204" pitchFamily="34" charset="77"/>
              </a:rPr>
              <a:t>What We’re Doing Today</a:t>
            </a:r>
          </a:p>
        </p:txBody>
      </p:sp>
      <p:sp>
        <p:nvSpPr>
          <p:cNvPr id="9" name="Rectangle 8">
            <a:extLst>
              <a:ext uri="{FF2B5EF4-FFF2-40B4-BE49-F238E27FC236}">
                <a16:creationId xmlns:a16="http://schemas.microsoft.com/office/drawing/2014/main" id="{613827C3-13C4-1541-8659-45D9DF3DD657}"/>
              </a:ext>
            </a:extLst>
          </p:cNvPr>
          <p:cNvSpPr/>
          <p:nvPr/>
        </p:nvSpPr>
        <p:spPr>
          <a:xfrm>
            <a:off x="2889647" y="1080389"/>
            <a:ext cx="5029200" cy="3608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7 minutes </a:t>
            </a:r>
          </a:p>
          <a:p>
            <a:pPr algn="ctr"/>
            <a:endParaRPr lang="en-US" sz="3000" dirty="0"/>
          </a:p>
          <a:p>
            <a:pPr algn="ctr"/>
            <a:r>
              <a:rPr lang="en-US" sz="3000" dirty="0"/>
              <a:t>Help Maggie Learn Puppet Language!</a:t>
            </a:r>
          </a:p>
          <a:p>
            <a:pPr algn="ctr"/>
            <a:endParaRPr lang="en-US" sz="3000" dirty="0"/>
          </a:p>
          <a:p>
            <a:pPr algn="ctr"/>
            <a:r>
              <a:rPr lang="en-US" sz="3000" dirty="0"/>
              <a:t>What does your child think?</a:t>
            </a:r>
          </a:p>
          <a:p>
            <a:pPr algn="ctr"/>
            <a:endParaRPr lang="en-US" sz="3000" dirty="0"/>
          </a:p>
          <a:p>
            <a:pPr algn="ctr"/>
            <a:r>
              <a:rPr lang="en-US" sz="3000" dirty="0"/>
              <a:t>This session will be recorded.</a:t>
            </a:r>
          </a:p>
        </p:txBody>
      </p:sp>
      <p:pic>
        <p:nvPicPr>
          <p:cNvPr id="10" name="Picture 9">
            <a:extLst>
              <a:ext uri="{FF2B5EF4-FFF2-40B4-BE49-F238E27FC236}">
                <a16:creationId xmlns:a16="http://schemas.microsoft.com/office/drawing/2014/main" id="{12E62BC2-1371-475C-8289-BFC6E65EB06B}"/>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6591"/>
          <a:stretch/>
        </p:blipFill>
        <p:spPr>
          <a:xfrm>
            <a:off x="1354347" y="2116153"/>
            <a:ext cx="595223" cy="806555"/>
          </a:xfrm>
          <a:prstGeom prst="rect">
            <a:avLst/>
          </a:prstGeom>
          <a:noFill/>
          <a:ln>
            <a:noFill/>
          </a:ln>
        </p:spPr>
      </p:pic>
    </p:spTree>
    <p:extLst>
      <p:ext uri="{BB962C8B-B14F-4D97-AF65-F5344CB8AC3E}">
        <p14:creationId xmlns:p14="http://schemas.microsoft.com/office/powerpoint/2010/main" val="17888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052369" y="1916583"/>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owned by many people.</a:t>
            </a: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spTree>
    <p:extLst>
      <p:ext uri="{BB962C8B-B14F-4D97-AF65-F5344CB8AC3E}">
        <p14:creationId xmlns:p14="http://schemas.microsoft.com/office/powerpoint/2010/main" val="41688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gtEl>
                                        <p:attrNameLst>
                                          <p:attrName>r</p:attrName>
                                        </p:attrNameLst>
                                      </p:cBhvr>
                                    </p:animRot>
                                    <p:animRot by="-240000">
                                      <p:cBhvr>
                                        <p:cTn id="7" dur="200" fill="hold">
                                          <p:stCondLst>
                                            <p:cond delay="200"/>
                                          </p:stCondLst>
                                        </p:cTn>
                                        <p:tgtEl>
                                          <p:spTgt spid="9"/>
                                        </p:tgtEl>
                                        <p:attrNameLst>
                                          <p:attrName>r</p:attrName>
                                        </p:attrNameLst>
                                      </p:cBhvr>
                                    </p:animRot>
                                    <p:animRot by="240000">
                                      <p:cBhvr>
                                        <p:cTn id="8" dur="200" fill="hold">
                                          <p:stCondLst>
                                            <p:cond delay="400"/>
                                          </p:stCondLst>
                                        </p:cTn>
                                        <p:tgtEl>
                                          <p:spTgt spid="9"/>
                                        </p:tgtEl>
                                        <p:attrNameLst>
                                          <p:attrName>r</p:attrName>
                                        </p:attrNameLst>
                                      </p:cBhvr>
                                    </p:animRot>
                                    <p:animRot by="-240000">
                                      <p:cBhvr>
                                        <p:cTn id="9" dur="200" fill="hold">
                                          <p:stCondLst>
                                            <p:cond delay="600"/>
                                          </p:stCondLst>
                                        </p:cTn>
                                        <p:tgtEl>
                                          <p:spTgt spid="9"/>
                                        </p:tgtEl>
                                        <p:attrNameLst>
                                          <p:attrName>r</p:attrName>
                                        </p:attrNameLst>
                                      </p:cBhvr>
                                    </p:animRot>
                                    <p:animRot by="120000">
                                      <p:cBhvr>
                                        <p:cTn id="10"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245959" y="449653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r>
              <a:rPr lang="en-US" dirty="0"/>
              <a:t>Many</a:t>
            </a:r>
            <a:r>
              <a:rPr kumimoji="0" lang="en-US" sz="1400" b="0" i="0" u="none" strike="noStrike" kern="0" cap="none" spc="0" normalizeH="0" baseline="0" noProof="0" dirty="0">
                <a:ln>
                  <a:noFill/>
                </a:ln>
                <a:solidFill>
                  <a:srgbClr val="000000"/>
                </a:solidFill>
                <a:effectLst/>
                <a:uLnTx/>
                <a:uFillTx/>
                <a:latin typeface="Arial"/>
                <a:cs typeface="Arial"/>
                <a:sym typeface="Arial"/>
              </a:rPr>
              <a:t> kids want it.</a:t>
            </a: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61500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1375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9"/>
                                        </p:tgtEl>
                                        <p:attrNameLst>
                                          <p:attrName>r</p:attrName>
                                        </p:attrNameLst>
                                      </p:cBhvr>
                                    </p:animRot>
                                    <p:animRot by="-240000">
                                      <p:cBhvr>
                                        <p:cTn id="15" dur="200" fill="hold">
                                          <p:stCondLst>
                                            <p:cond delay="200"/>
                                          </p:stCondLst>
                                        </p:cTn>
                                        <p:tgtEl>
                                          <p:spTgt spid="9"/>
                                        </p:tgtEl>
                                        <p:attrNameLst>
                                          <p:attrName>r</p:attrName>
                                        </p:attrNameLst>
                                      </p:cBhvr>
                                    </p:animRot>
                                    <p:animRot by="240000">
                                      <p:cBhvr>
                                        <p:cTn id="16" dur="200" fill="hold">
                                          <p:stCondLst>
                                            <p:cond delay="400"/>
                                          </p:stCondLst>
                                        </p:cTn>
                                        <p:tgtEl>
                                          <p:spTgt spid="9"/>
                                        </p:tgtEl>
                                        <p:attrNameLst>
                                          <p:attrName>r</p:attrName>
                                        </p:attrNameLst>
                                      </p:cBhvr>
                                    </p:animRot>
                                    <p:animRot by="-240000">
                                      <p:cBhvr>
                                        <p:cTn id="17" dur="200" fill="hold">
                                          <p:stCondLst>
                                            <p:cond delay="600"/>
                                          </p:stCondLst>
                                        </p:cTn>
                                        <p:tgtEl>
                                          <p:spTgt spid="9"/>
                                        </p:tgtEl>
                                        <p:attrNameLst>
                                          <p:attrName>r</p:attrName>
                                        </p:attrNameLst>
                                      </p:cBhvr>
                                    </p:animRot>
                                    <p:animRot by="120000">
                                      <p:cBhvr>
                                        <p:cTn id="18" dur="200" fill="hold">
                                          <p:stCondLst>
                                            <p:cond delay="800"/>
                                          </p:stCondLst>
                                        </p:cTn>
                                        <p:tgtEl>
                                          <p:spTgt spid="9"/>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54031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37;p35">
            <a:extLst>
              <a:ext uri="{FF2B5EF4-FFF2-40B4-BE49-F238E27FC236}">
                <a16:creationId xmlns:a16="http://schemas.microsoft.com/office/drawing/2014/main" id="{48671E8A-758D-46BE-9051-1E4F7B47BC62}"/>
              </a:ext>
            </a:extLst>
          </p:cNvPr>
          <p:cNvSpPr txBox="1"/>
          <p:nvPr/>
        </p:nvSpPr>
        <p:spPr>
          <a:xfrm>
            <a:off x="406687" y="3396247"/>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an </a:t>
            </a:r>
            <a:r>
              <a:rPr lang="en-US" dirty="0" err="1"/>
              <a:t>abdy</a:t>
            </a:r>
            <a:r>
              <a:rPr lang="en-US" dirty="0"/>
              <a:t>. </a:t>
            </a:r>
            <a:r>
              <a:rPr lang="en-US" dirty="0" err="1"/>
              <a:t>Abdys</a:t>
            </a:r>
            <a:r>
              <a:rPr lang="en-US" dirty="0"/>
              <a:t> are heavy.</a:t>
            </a:r>
          </a:p>
        </p:txBody>
      </p:sp>
      <p:pic>
        <p:nvPicPr>
          <p:cNvPr id="18" name="Google Shape;241;p35">
            <a:extLst>
              <a:ext uri="{FF2B5EF4-FFF2-40B4-BE49-F238E27FC236}">
                <a16:creationId xmlns:a16="http://schemas.microsoft.com/office/drawing/2014/main" id="{CCB55815-652F-4342-B709-2E1127000BB2}"/>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pic>
        <p:nvPicPr>
          <p:cNvPr id="4" name="Picture 3">
            <a:extLst>
              <a:ext uri="{FF2B5EF4-FFF2-40B4-BE49-F238E27FC236}">
                <a16:creationId xmlns:a16="http://schemas.microsoft.com/office/drawing/2014/main" id="{CDDED5E6-9DC5-49F8-855A-842C0B74ED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82342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7" name="Google Shape;238;p35">
            <a:extLst>
              <a:ext uri="{FF2B5EF4-FFF2-40B4-BE49-F238E27FC236}">
                <a16:creationId xmlns:a16="http://schemas.microsoft.com/office/drawing/2014/main" id="{6D9E7089-7AA1-472D-92D2-2868E9F1552C}"/>
              </a:ext>
            </a:extLst>
          </p:cNvPr>
          <p:cNvSpPr txBox="1"/>
          <p:nvPr/>
        </p:nvSpPr>
        <p:spPr>
          <a:xfrm>
            <a:off x="5906105" y="166938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wide. </a:t>
            </a:r>
          </a:p>
        </p:txBody>
      </p:sp>
      <p:pic>
        <p:nvPicPr>
          <p:cNvPr id="8" name="Picture 7">
            <a:extLst>
              <a:ext uri="{FF2B5EF4-FFF2-40B4-BE49-F238E27FC236}">
                <a16:creationId xmlns:a16="http://schemas.microsoft.com/office/drawing/2014/main" id="{DD121BA6-9ACD-48B1-9CA9-29126C83CBA8}"/>
              </a:ext>
            </a:extLst>
          </p:cNvPr>
          <p:cNvPicPr>
            <a:picLocks noChangeAspect="1"/>
          </p:cNvPicPr>
          <p:nvPr/>
        </p:nvPicPr>
        <p:blipFill rotWithShape="1">
          <a:blip r:embed="rId4"/>
          <a:srcRect l="11017" t="16893" r="11208" b="15343"/>
          <a:stretch/>
        </p:blipFill>
        <p:spPr>
          <a:xfrm>
            <a:off x="5620887" y="391773"/>
            <a:ext cx="1404071" cy="1223337"/>
          </a:xfrm>
          <a:prstGeom prst="rect">
            <a:avLst/>
          </a:prstGeom>
        </p:spPr>
      </p:pic>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9439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5D10F264-ACF5-4688-87C1-BF3E7671D008}"/>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5" name="Google Shape;239;p35">
            <a:extLst>
              <a:ext uri="{FF2B5EF4-FFF2-40B4-BE49-F238E27FC236}">
                <a16:creationId xmlns:a16="http://schemas.microsoft.com/office/drawing/2014/main" id="{4120FBFD-B974-457E-BFDC-D31F9A5ED251}"/>
              </a:ext>
            </a:extLst>
          </p:cNvPr>
          <p:cNvSpPr txBox="1"/>
          <p:nvPr/>
        </p:nvSpPr>
        <p:spPr>
          <a:xfrm>
            <a:off x="6292956" y="4598665"/>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heavy.</a:t>
            </a:r>
          </a:p>
        </p:txBody>
      </p:sp>
      <p:pic>
        <p:nvPicPr>
          <p:cNvPr id="6" name="Google Shape;243;p35">
            <a:extLst>
              <a:ext uri="{FF2B5EF4-FFF2-40B4-BE49-F238E27FC236}">
                <a16:creationId xmlns:a16="http://schemas.microsoft.com/office/drawing/2014/main" id="{3E5ED15B-4E95-43B0-BBEC-DE354366EB28}"/>
              </a:ext>
            </a:extLst>
          </p:cNvPr>
          <p:cNvPicPr preferRelativeResize="0"/>
          <p:nvPr/>
        </p:nvPicPr>
        <p:blipFill>
          <a:blip r:embed="rId4">
            <a:alphaModFix/>
          </a:blip>
          <a:stretch>
            <a:fillRect/>
          </a:stretch>
        </p:blipFill>
        <p:spPr>
          <a:xfrm>
            <a:off x="5417393" y="2731765"/>
            <a:ext cx="1866900" cy="1866900"/>
          </a:xfrm>
          <a:prstGeom prst="rect">
            <a:avLst/>
          </a:prstGeom>
          <a:noFill/>
          <a:ln>
            <a:noFill/>
          </a:ln>
        </p:spPr>
      </p:pic>
      <p:pic>
        <p:nvPicPr>
          <p:cNvPr id="7" name="Picture 6">
            <a:extLst>
              <a:ext uri="{FF2B5EF4-FFF2-40B4-BE49-F238E27FC236}">
                <a16:creationId xmlns:a16="http://schemas.microsoft.com/office/drawing/2014/main" id="{E9E1AC3C-D422-4203-8FED-641CE7E13517}"/>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Picture 7">
            <a:extLst>
              <a:ext uri="{FF2B5EF4-FFF2-40B4-BE49-F238E27FC236}">
                <a16:creationId xmlns:a16="http://schemas.microsoft.com/office/drawing/2014/main" id="{BA5DF9B4-ADA9-4F59-99B2-846C4AAC8C18}"/>
              </a:ext>
            </a:extLst>
          </p:cNvPr>
          <p:cNvPicPr>
            <a:picLocks noChangeAspect="1"/>
          </p:cNvPicPr>
          <p:nvPr/>
        </p:nvPicPr>
        <p:blipFill rotWithShape="1">
          <a:blip r:embed="rId7"/>
          <a:srcRect l="11017" t="16893" r="11208" b="15343"/>
          <a:stretch/>
        </p:blipFill>
        <p:spPr>
          <a:xfrm>
            <a:off x="5620887" y="391773"/>
            <a:ext cx="1404071" cy="1223337"/>
          </a:xfrm>
          <a:prstGeom prst="rect">
            <a:avLst/>
          </a:prstGeom>
        </p:spPr>
      </p:pic>
    </p:spTree>
    <p:extLst>
      <p:ext uri="{BB962C8B-B14F-4D97-AF65-F5344CB8AC3E}">
        <p14:creationId xmlns:p14="http://schemas.microsoft.com/office/powerpoint/2010/main" val="222050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8" name="Google Shape;241;p35">
            <a:extLst>
              <a:ext uri="{FF2B5EF4-FFF2-40B4-BE49-F238E27FC236}">
                <a16:creationId xmlns:a16="http://schemas.microsoft.com/office/drawing/2014/main" id="{CCB55815-652F-4342-B709-2E1127000BB2}"/>
              </a:ext>
            </a:extLst>
          </p:cNvPr>
          <p:cNvPicPr preferRelativeResize="0"/>
          <p:nvPr/>
        </p:nvPicPr>
        <p:blipFill>
          <a:blip r:embed="rId3">
            <a:alphaModFix/>
          </a:blip>
          <a:stretch>
            <a:fillRect/>
          </a:stretch>
        </p:blipFill>
        <p:spPr>
          <a:xfrm>
            <a:off x="540317" y="1670372"/>
            <a:ext cx="2351776" cy="1565000"/>
          </a:xfrm>
          <a:prstGeom prst="rect">
            <a:avLst/>
          </a:prstGeom>
          <a:noFill/>
          <a:ln>
            <a:noFill/>
          </a:ln>
        </p:spPr>
      </p:pic>
      <p:pic>
        <p:nvPicPr>
          <p:cNvPr id="20" name="Google Shape;243;p35">
            <a:extLst>
              <a:ext uri="{FF2B5EF4-FFF2-40B4-BE49-F238E27FC236}">
                <a16:creationId xmlns:a16="http://schemas.microsoft.com/office/drawing/2014/main" id="{D82E580A-A4DA-4CA0-B7C0-55BAF39A5183}"/>
              </a:ext>
            </a:extLst>
          </p:cNvPr>
          <p:cNvPicPr preferRelativeResize="0"/>
          <p:nvPr/>
        </p:nvPicPr>
        <p:blipFill>
          <a:blip r:embed="rId4">
            <a:alphaModFix/>
          </a:blip>
          <a:stretch>
            <a:fillRect/>
          </a:stretch>
        </p:blipFill>
        <p:spPr>
          <a:xfrm>
            <a:off x="5006644" y="3200427"/>
            <a:ext cx="1866900" cy="1866900"/>
          </a:xfrm>
          <a:prstGeom prst="rect">
            <a:avLst/>
          </a:prstGeom>
          <a:noFill/>
          <a:ln>
            <a:noFill/>
          </a:ln>
        </p:spPr>
      </p:pic>
      <p:pic>
        <p:nvPicPr>
          <p:cNvPr id="3" name="Picture 2">
            <a:extLst>
              <a:ext uri="{FF2B5EF4-FFF2-40B4-BE49-F238E27FC236}">
                <a16:creationId xmlns:a16="http://schemas.microsoft.com/office/drawing/2014/main" id="{F6739BA0-06AF-41DF-AF3B-D5652891BA29}"/>
              </a:ext>
            </a:extLst>
          </p:cNvPr>
          <p:cNvPicPr>
            <a:picLocks noChangeAspect="1"/>
          </p:cNvPicPr>
          <p:nvPr/>
        </p:nvPicPr>
        <p:blipFill rotWithShape="1">
          <a:blip r:embed="rId5"/>
          <a:srcRect l="11017" t="16893" r="11208" b="15343"/>
          <a:stretch/>
        </p:blipFill>
        <p:spPr>
          <a:xfrm>
            <a:off x="5296478" y="498859"/>
            <a:ext cx="1404071" cy="1223337"/>
          </a:xfrm>
          <a:prstGeom prst="rect">
            <a:avLst/>
          </a:prstGeom>
        </p:spPr>
      </p:pic>
      <p:pic>
        <p:nvPicPr>
          <p:cNvPr id="5" name="Picture 4">
            <a:extLst>
              <a:ext uri="{FF2B5EF4-FFF2-40B4-BE49-F238E27FC236}">
                <a16:creationId xmlns:a16="http://schemas.microsoft.com/office/drawing/2014/main" id="{70E81B9D-788A-464A-A286-47967C472402}"/>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86849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3"/>
                                        </p:tgtEl>
                                        <p:attrNameLst>
                                          <p:attrName>r</p:attrName>
                                        </p:attrNameLst>
                                      </p:cBhvr>
                                    </p:animRot>
                                    <p:animRot by="-240000">
                                      <p:cBhvr>
                                        <p:cTn id="15" dur="200" fill="hold">
                                          <p:stCondLst>
                                            <p:cond delay="200"/>
                                          </p:stCondLst>
                                        </p:cTn>
                                        <p:tgtEl>
                                          <p:spTgt spid="3"/>
                                        </p:tgtEl>
                                        <p:attrNameLst>
                                          <p:attrName>r</p:attrName>
                                        </p:attrNameLst>
                                      </p:cBhvr>
                                    </p:animRot>
                                    <p:animRot by="240000">
                                      <p:cBhvr>
                                        <p:cTn id="16" dur="200" fill="hold">
                                          <p:stCondLst>
                                            <p:cond delay="400"/>
                                          </p:stCondLst>
                                        </p:cTn>
                                        <p:tgtEl>
                                          <p:spTgt spid="3"/>
                                        </p:tgtEl>
                                        <p:attrNameLst>
                                          <p:attrName>r</p:attrName>
                                        </p:attrNameLst>
                                      </p:cBhvr>
                                    </p:animRot>
                                    <p:animRot by="-240000">
                                      <p:cBhvr>
                                        <p:cTn id="17" dur="200" fill="hold">
                                          <p:stCondLst>
                                            <p:cond delay="600"/>
                                          </p:stCondLst>
                                        </p:cTn>
                                        <p:tgtEl>
                                          <p:spTgt spid="3"/>
                                        </p:tgtEl>
                                        <p:attrNameLst>
                                          <p:attrName>r</p:attrName>
                                        </p:attrNameLst>
                                      </p:cBhvr>
                                    </p:animRot>
                                    <p:animRot by="120000">
                                      <p:cBhvr>
                                        <p:cTn id="18" dur="200" fill="hold">
                                          <p:stCondLst>
                                            <p:cond delay="800"/>
                                          </p:stCondLst>
                                        </p:cTn>
                                        <p:tgtEl>
                                          <p:spTgt spid="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0"/>
                                        </p:tgtEl>
                                        <p:attrNameLst>
                                          <p:attrName>r</p:attrName>
                                        </p:attrNameLst>
                                      </p:cBhvr>
                                    </p:animRot>
                                    <p:animRot by="-240000">
                                      <p:cBhvr>
                                        <p:cTn id="23" dur="200" fill="hold">
                                          <p:stCondLst>
                                            <p:cond delay="200"/>
                                          </p:stCondLst>
                                        </p:cTn>
                                        <p:tgtEl>
                                          <p:spTgt spid="20"/>
                                        </p:tgtEl>
                                        <p:attrNameLst>
                                          <p:attrName>r</p:attrName>
                                        </p:attrNameLst>
                                      </p:cBhvr>
                                    </p:animRot>
                                    <p:animRot by="240000">
                                      <p:cBhvr>
                                        <p:cTn id="24" dur="200" fill="hold">
                                          <p:stCondLst>
                                            <p:cond delay="400"/>
                                          </p:stCondLst>
                                        </p:cTn>
                                        <p:tgtEl>
                                          <p:spTgt spid="20"/>
                                        </p:tgtEl>
                                        <p:attrNameLst>
                                          <p:attrName>r</p:attrName>
                                        </p:attrNameLst>
                                      </p:cBhvr>
                                    </p:animRot>
                                    <p:animRot by="-240000">
                                      <p:cBhvr>
                                        <p:cTn id="25" dur="200" fill="hold">
                                          <p:stCondLst>
                                            <p:cond delay="600"/>
                                          </p:stCondLst>
                                        </p:cTn>
                                        <p:tgtEl>
                                          <p:spTgt spid="20"/>
                                        </p:tgtEl>
                                        <p:attrNameLst>
                                          <p:attrName>r</p:attrName>
                                        </p:attrNameLst>
                                      </p:cBhvr>
                                    </p:animRot>
                                    <p:animRot by="120000">
                                      <p:cBhvr>
                                        <p:cTn id="26"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18983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70;p38">
            <a:extLst>
              <a:ext uri="{FF2B5EF4-FFF2-40B4-BE49-F238E27FC236}">
                <a16:creationId xmlns:a16="http://schemas.microsoft.com/office/drawing/2014/main" id="{F193E942-B3A3-4582-A2F4-410923168BFC}"/>
              </a:ext>
            </a:extLst>
          </p:cNvPr>
          <p:cNvSpPr txBox="1"/>
          <p:nvPr/>
        </p:nvSpPr>
        <p:spPr>
          <a:xfrm>
            <a:off x="494611" y="3450009"/>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an </a:t>
            </a:r>
            <a:r>
              <a:rPr lang="en-US" dirty="0" err="1"/>
              <a:t>edo</a:t>
            </a:r>
            <a:r>
              <a:rPr lang="en-US" dirty="0"/>
              <a:t>. </a:t>
            </a:r>
            <a:r>
              <a:rPr lang="en-US" dirty="0" err="1"/>
              <a:t>Edos</a:t>
            </a:r>
            <a:r>
              <a:rPr lang="en-US" dirty="0"/>
              <a:t> are sometimes very far away. </a:t>
            </a:r>
          </a:p>
        </p:txBody>
      </p:sp>
      <p:pic>
        <p:nvPicPr>
          <p:cNvPr id="11" name="Google Shape;275;p38">
            <a:extLst>
              <a:ext uri="{FF2B5EF4-FFF2-40B4-BE49-F238E27FC236}">
                <a16:creationId xmlns:a16="http://schemas.microsoft.com/office/drawing/2014/main" id="{4F373208-6A46-4A84-9BA7-80D645BEC8BF}"/>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4" name="Picture 3">
            <a:extLst>
              <a:ext uri="{FF2B5EF4-FFF2-40B4-BE49-F238E27FC236}">
                <a16:creationId xmlns:a16="http://schemas.microsoft.com/office/drawing/2014/main" id="{1EB81AB8-F05C-4D67-9F13-40736E7A0EEB}"/>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45029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203709-04E3-5645-A5A2-07108B480859}"/>
              </a:ext>
            </a:extLst>
          </p:cNvPr>
          <p:cNvSpPr txBox="1">
            <a:spLocks/>
          </p:cNvSpPr>
          <p:nvPr/>
        </p:nvSpPr>
        <p:spPr>
          <a:xfrm>
            <a:off x="1106057" y="1069203"/>
            <a:ext cx="7289799" cy="3408218"/>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3129" indent="-263129" defTabSz="514350">
              <a:spcBef>
                <a:spcPts val="563"/>
              </a:spcBef>
              <a:buClrTx/>
              <a:defRPr/>
            </a:pPr>
            <a:r>
              <a:rPr lang="en-US" sz="3200" dirty="0">
                <a:solidFill>
                  <a:prstClr val="black"/>
                </a:solidFill>
                <a:latin typeface="Avenir Next" panose="020B0503020202020204" pitchFamily="34" charset="0"/>
              </a:rPr>
              <a:t>Today’s date is [date].</a:t>
            </a:r>
          </a:p>
          <a:p>
            <a:pPr marL="263129" indent="-263129" defTabSz="514350">
              <a:spcBef>
                <a:spcPts val="563"/>
              </a:spcBef>
              <a:buClrTx/>
              <a:defRPr/>
            </a:pPr>
            <a:r>
              <a:rPr lang="en-US" sz="3200" dirty="0">
                <a:solidFill>
                  <a:prstClr val="black"/>
                </a:solidFill>
                <a:latin typeface="Avenir Next" panose="020B0503020202020204" pitchFamily="34" charset="0"/>
              </a:rPr>
              <a:t>My name is _____________.</a:t>
            </a:r>
          </a:p>
          <a:p>
            <a:pPr marL="263129" indent="-263129" defTabSz="514350">
              <a:spcBef>
                <a:spcPts val="563"/>
              </a:spcBef>
              <a:buClrTx/>
              <a:defRPr/>
            </a:pPr>
            <a:r>
              <a:rPr lang="en-US" sz="3200" dirty="0">
                <a:solidFill>
                  <a:prstClr val="black"/>
                </a:solidFill>
                <a:latin typeface="Avenir Next" panose="020B0503020202020204" pitchFamily="34" charset="0"/>
              </a:rPr>
              <a:t>I give consent for my child, _________, </a:t>
            </a:r>
            <a:br>
              <a:rPr lang="en-US" sz="3200" dirty="0">
                <a:solidFill>
                  <a:prstClr val="black"/>
                </a:solidFill>
                <a:latin typeface="Avenir Next" panose="020B0503020202020204" pitchFamily="34" charset="0"/>
              </a:rPr>
            </a:br>
            <a:r>
              <a:rPr lang="en-US" sz="3200" dirty="0">
                <a:solidFill>
                  <a:prstClr val="black"/>
                </a:solidFill>
                <a:latin typeface="Avenir Next" panose="020B0503020202020204" pitchFamily="34" charset="0"/>
              </a:rPr>
              <a:t>to participate in this study.</a:t>
            </a:r>
          </a:p>
          <a:p>
            <a:pPr marL="263129" indent="-263129" defTabSz="514350">
              <a:spcBef>
                <a:spcPts val="563"/>
              </a:spcBef>
              <a:buClrTx/>
              <a:defRPr/>
            </a:pPr>
            <a:r>
              <a:rPr lang="en-US" sz="3200" dirty="0">
                <a:solidFill>
                  <a:prstClr val="black"/>
                </a:solidFill>
                <a:latin typeface="Avenir Next" panose="020B0503020202020204" pitchFamily="34" charset="0"/>
              </a:rPr>
              <a:t>I understand that I or my child may stop participation at any time.</a:t>
            </a:r>
          </a:p>
          <a:p>
            <a:pPr marL="263129" indent="-263129" defTabSz="514350">
              <a:spcBef>
                <a:spcPts val="563"/>
              </a:spcBef>
              <a:buClrTx/>
              <a:defRPr/>
            </a:pPr>
            <a:endParaRPr lang="en-US" sz="3200" dirty="0">
              <a:solidFill>
                <a:prstClr val="black"/>
              </a:solidFill>
              <a:latin typeface="Avenir Next" panose="020B0503020202020204" pitchFamily="34" charset="0"/>
            </a:endParaRPr>
          </a:p>
        </p:txBody>
      </p:sp>
      <p:sp>
        <p:nvSpPr>
          <p:cNvPr id="5" name="Rectangle 4">
            <a:extLst>
              <a:ext uri="{FF2B5EF4-FFF2-40B4-BE49-F238E27FC236}">
                <a16:creationId xmlns:a16="http://schemas.microsoft.com/office/drawing/2014/main" id="{84379566-9BAC-C44F-9CC4-0D080CBC521B}"/>
              </a:ext>
            </a:extLst>
          </p:cNvPr>
          <p:cNvSpPr/>
          <p:nvPr/>
        </p:nvSpPr>
        <p:spPr>
          <a:xfrm>
            <a:off x="1106057" y="4244118"/>
            <a:ext cx="7572112" cy="584775"/>
          </a:xfrm>
          <a:prstGeom prst="rect">
            <a:avLst/>
          </a:prstGeom>
        </p:spPr>
        <p:txBody>
          <a:bodyPr wrap="square">
            <a:spAutoFit/>
          </a:bodyPr>
          <a:lstStyle/>
          <a:p>
            <a:pPr defTabSz="342900">
              <a:buClrTx/>
              <a:defRPr/>
            </a:pPr>
            <a:r>
              <a:rPr lang="en-US" sz="1600" i="1" kern="1200" dirty="0">
                <a:solidFill>
                  <a:prstClr val="black"/>
                </a:solidFill>
                <a:latin typeface="Calibri" panose="020F0502020204030204"/>
                <a:ea typeface="+mn-ea"/>
                <a:cs typeface="+mn-cs"/>
              </a:rPr>
              <a:t>The IRB determined that the permission of one parent is sufficient for research to be conducted under 45 CFR 46.404, in accordance with 45 CFR 46.408(b).</a:t>
            </a:r>
            <a:endParaRPr lang="en-US" sz="1600" kern="1200" dirty="0">
              <a:solidFill>
                <a:prstClr val="black"/>
              </a:solidFill>
              <a:latin typeface="Avenir Next" panose="020B0503020202020204" pitchFamily="34" charset="0"/>
              <a:ea typeface="+mn-ea"/>
              <a:cs typeface="+mn-cs"/>
            </a:endParaRPr>
          </a:p>
        </p:txBody>
      </p:sp>
      <p:sp>
        <p:nvSpPr>
          <p:cNvPr id="2" name="Rectangle 1">
            <a:extLst>
              <a:ext uri="{FF2B5EF4-FFF2-40B4-BE49-F238E27FC236}">
                <a16:creationId xmlns:a16="http://schemas.microsoft.com/office/drawing/2014/main" id="{BAD9ECCC-01FA-4CBC-8A78-65CE18F02AAB}"/>
              </a:ext>
            </a:extLst>
          </p:cNvPr>
          <p:cNvSpPr/>
          <p:nvPr/>
        </p:nvSpPr>
        <p:spPr>
          <a:xfrm>
            <a:off x="2732226" y="314608"/>
            <a:ext cx="3679550" cy="584775"/>
          </a:xfrm>
          <a:prstGeom prst="rect">
            <a:avLst/>
          </a:prstGeom>
        </p:spPr>
        <p:txBody>
          <a:bodyPr wrap="square">
            <a:spAutoFit/>
          </a:bodyPr>
          <a:lstStyle/>
          <a:p>
            <a:pPr algn="ctr" defTabSz="342900">
              <a:buClrTx/>
              <a:defRPr/>
            </a:pPr>
            <a:r>
              <a:rPr lang="en-US" sz="3200" b="1" kern="1200" dirty="0">
                <a:solidFill>
                  <a:prstClr val="black"/>
                </a:solidFill>
                <a:latin typeface="Avenir Roman" panose="02000503020000020003" pitchFamily="2" charset="0"/>
                <a:ea typeface="+mn-ea"/>
                <a:cs typeface="+mn-cs"/>
              </a:rPr>
              <a:t>Verbal consent</a:t>
            </a:r>
          </a:p>
        </p:txBody>
      </p:sp>
    </p:spTree>
    <p:extLst>
      <p:ext uri="{BB962C8B-B14F-4D97-AF65-F5344CB8AC3E}">
        <p14:creationId xmlns:p14="http://schemas.microsoft.com/office/powerpoint/2010/main" val="1776989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72;p38">
            <a:extLst>
              <a:ext uri="{FF2B5EF4-FFF2-40B4-BE49-F238E27FC236}">
                <a16:creationId xmlns:a16="http://schemas.microsoft.com/office/drawing/2014/main" id="{43375E0D-3C4C-4181-9134-456714DCC46C}"/>
              </a:ext>
            </a:extLst>
          </p:cNvPr>
          <p:cNvSpPr txBox="1"/>
          <p:nvPr/>
        </p:nvSpPr>
        <p:spPr>
          <a:xfrm>
            <a:off x="5569809" y="1983671"/>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sometimes very far away.</a:t>
            </a:r>
          </a:p>
        </p:txBody>
      </p:sp>
      <p:pic>
        <p:nvPicPr>
          <p:cNvPr id="4" name="Picture 3">
            <a:extLst>
              <a:ext uri="{FF2B5EF4-FFF2-40B4-BE49-F238E27FC236}">
                <a16:creationId xmlns:a16="http://schemas.microsoft.com/office/drawing/2014/main" id="{EB0AC3E8-66D2-4C56-9CEE-A3E450BE1874}"/>
              </a:ext>
            </a:extLst>
          </p:cNvPr>
          <p:cNvPicPr>
            <a:picLocks noChangeAspect="1"/>
          </p:cNvPicPr>
          <p:nvPr/>
        </p:nvPicPr>
        <p:blipFill>
          <a:blip r:embed="rId3"/>
          <a:stretch>
            <a:fillRect/>
          </a:stretch>
        </p:blipFill>
        <p:spPr>
          <a:xfrm>
            <a:off x="5088884" y="359556"/>
            <a:ext cx="1873913" cy="1486949"/>
          </a:xfrm>
          <a:prstGeom prst="rect">
            <a:avLst/>
          </a:prstGeom>
        </p:spPr>
      </p:pic>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4">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59686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4" name="Google Shape;271;p38">
            <a:extLst>
              <a:ext uri="{FF2B5EF4-FFF2-40B4-BE49-F238E27FC236}">
                <a16:creationId xmlns:a16="http://schemas.microsoft.com/office/drawing/2014/main" id="{BFE690F5-07FA-4C81-B7EF-A2D95D5F3C31}"/>
              </a:ext>
            </a:extLst>
          </p:cNvPr>
          <p:cNvSpPr txBox="1"/>
          <p:nvPr/>
        </p:nvSpPr>
        <p:spPr>
          <a:xfrm>
            <a:off x="5644616" y="3947470"/>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sometimes floats in the wind.</a:t>
            </a:r>
          </a:p>
        </p:txBody>
      </p:sp>
      <p:pic>
        <p:nvPicPr>
          <p:cNvPr id="3" name="Picture 2">
            <a:extLst>
              <a:ext uri="{FF2B5EF4-FFF2-40B4-BE49-F238E27FC236}">
                <a16:creationId xmlns:a16="http://schemas.microsoft.com/office/drawing/2014/main" id="{4ECBAF1E-F2EE-475E-888A-A6B66A2DFF94}"/>
              </a:ext>
            </a:extLst>
          </p:cNvPr>
          <p:cNvPicPr>
            <a:picLocks noChangeAspect="1"/>
          </p:cNvPicPr>
          <p:nvPr/>
        </p:nvPicPr>
        <p:blipFill rotWithShape="1">
          <a:blip r:embed="rId3"/>
          <a:srcRect l="9512" r="17463" b="22324"/>
          <a:stretch/>
        </p:blipFill>
        <p:spPr>
          <a:xfrm>
            <a:off x="5263972" y="2373340"/>
            <a:ext cx="1651688" cy="1486950"/>
          </a:xfrm>
          <a:prstGeom prst="rect">
            <a:avLst/>
          </a:prstGeom>
        </p:spPr>
      </p:pic>
      <p:pic>
        <p:nvPicPr>
          <p:cNvPr id="4" name="Google Shape;275;p38">
            <a:extLst>
              <a:ext uri="{FF2B5EF4-FFF2-40B4-BE49-F238E27FC236}">
                <a16:creationId xmlns:a16="http://schemas.microsoft.com/office/drawing/2014/main" id="{9A7620B8-A70B-4D95-82A7-34B490F85477}"/>
              </a:ext>
            </a:extLst>
          </p:cNvPr>
          <p:cNvPicPr preferRelativeResize="0"/>
          <p:nvPr/>
        </p:nvPicPr>
        <p:blipFill>
          <a:blip r:embed="rId4">
            <a:alphaModFix/>
          </a:blip>
          <a:stretch>
            <a:fillRect/>
          </a:stretch>
        </p:blipFill>
        <p:spPr>
          <a:xfrm>
            <a:off x="839761" y="1766559"/>
            <a:ext cx="1389436" cy="1800225"/>
          </a:xfrm>
          <a:prstGeom prst="rect">
            <a:avLst/>
          </a:prstGeom>
          <a:noFill/>
          <a:ln>
            <a:noFill/>
          </a:ln>
        </p:spPr>
      </p:pic>
      <p:pic>
        <p:nvPicPr>
          <p:cNvPr id="5" name="Picture 4">
            <a:extLst>
              <a:ext uri="{FF2B5EF4-FFF2-40B4-BE49-F238E27FC236}">
                <a16:creationId xmlns:a16="http://schemas.microsoft.com/office/drawing/2014/main" id="{204CFF86-1E08-4AD0-9CCB-D0E4CE553BCC}"/>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C51020BB-6395-44C0-A6C4-9981A7B5C17C}"/>
              </a:ext>
            </a:extLst>
          </p:cNvPr>
          <p:cNvPicPr>
            <a:picLocks noChangeAspect="1"/>
          </p:cNvPicPr>
          <p:nvPr/>
        </p:nvPicPr>
        <p:blipFill>
          <a:blip r:embed="rId7"/>
          <a:stretch>
            <a:fillRect/>
          </a:stretch>
        </p:blipFill>
        <p:spPr>
          <a:xfrm>
            <a:off x="5088884" y="359556"/>
            <a:ext cx="1873913" cy="1486949"/>
          </a:xfrm>
          <a:prstGeom prst="rect">
            <a:avLst/>
          </a:prstGeom>
        </p:spPr>
      </p:pic>
    </p:spTree>
    <p:extLst>
      <p:ext uri="{BB962C8B-B14F-4D97-AF65-F5344CB8AC3E}">
        <p14:creationId xmlns:p14="http://schemas.microsoft.com/office/powerpoint/2010/main" val="214387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 name="Google Shape;275;p38">
            <a:extLst>
              <a:ext uri="{FF2B5EF4-FFF2-40B4-BE49-F238E27FC236}">
                <a16:creationId xmlns:a16="http://schemas.microsoft.com/office/drawing/2014/main" id="{4F373208-6A46-4A84-9BA7-80D645BEC8BF}"/>
              </a:ext>
            </a:extLst>
          </p:cNvPr>
          <p:cNvPicPr preferRelativeResize="0"/>
          <p:nvPr/>
        </p:nvPicPr>
        <p:blipFill>
          <a:blip r:embed="rId3">
            <a:alphaModFix/>
          </a:blip>
          <a:stretch>
            <a:fillRect/>
          </a:stretch>
        </p:blipFill>
        <p:spPr>
          <a:xfrm>
            <a:off x="689760" y="1366836"/>
            <a:ext cx="1389436" cy="1800225"/>
          </a:xfrm>
          <a:prstGeom prst="rect">
            <a:avLst/>
          </a:prstGeom>
          <a:noFill/>
          <a:ln>
            <a:noFill/>
          </a:ln>
        </p:spPr>
      </p:pic>
      <p:pic>
        <p:nvPicPr>
          <p:cNvPr id="3" name="Picture 2">
            <a:extLst>
              <a:ext uri="{FF2B5EF4-FFF2-40B4-BE49-F238E27FC236}">
                <a16:creationId xmlns:a16="http://schemas.microsoft.com/office/drawing/2014/main" id="{4ECBAF1E-F2EE-475E-888A-A6B66A2DFF94}"/>
              </a:ext>
            </a:extLst>
          </p:cNvPr>
          <p:cNvPicPr>
            <a:picLocks noChangeAspect="1"/>
          </p:cNvPicPr>
          <p:nvPr/>
        </p:nvPicPr>
        <p:blipFill rotWithShape="1">
          <a:blip r:embed="rId4"/>
          <a:srcRect l="9512" r="17463" b="22324"/>
          <a:stretch/>
        </p:blipFill>
        <p:spPr>
          <a:xfrm>
            <a:off x="4996713" y="2571750"/>
            <a:ext cx="1651688" cy="1486950"/>
          </a:xfrm>
          <a:prstGeom prst="rect">
            <a:avLst/>
          </a:prstGeom>
        </p:spPr>
      </p:pic>
      <p:pic>
        <p:nvPicPr>
          <p:cNvPr id="4" name="Picture 3">
            <a:extLst>
              <a:ext uri="{FF2B5EF4-FFF2-40B4-BE49-F238E27FC236}">
                <a16:creationId xmlns:a16="http://schemas.microsoft.com/office/drawing/2014/main" id="{EB0AC3E8-66D2-4C56-9CEE-A3E450BE1874}"/>
              </a:ext>
            </a:extLst>
          </p:cNvPr>
          <p:cNvPicPr>
            <a:picLocks noChangeAspect="1"/>
          </p:cNvPicPr>
          <p:nvPr/>
        </p:nvPicPr>
        <p:blipFill>
          <a:blip r:embed="rId5"/>
          <a:stretch>
            <a:fillRect/>
          </a:stretch>
        </p:blipFill>
        <p:spPr>
          <a:xfrm>
            <a:off x="4885601" y="100970"/>
            <a:ext cx="1873913" cy="1486949"/>
          </a:xfrm>
          <a:prstGeom prst="rect">
            <a:avLst/>
          </a:prstGeom>
        </p:spPr>
      </p:pic>
      <p:pic>
        <p:nvPicPr>
          <p:cNvPr id="5" name="Picture 4">
            <a:extLst>
              <a:ext uri="{FF2B5EF4-FFF2-40B4-BE49-F238E27FC236}">
                <a16:creationId xmlns:a16="http://schemas.microsoft.com/office/drawing/2014/main" id="{044A9AB1-618C-4A76-94D3-7AFC7A5C3416}"/>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19548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3"/>
                                        </p:tgtEl>
                                        <p:attrNameLst>
                                          <p:attrName>r</p:attrName>
                                        </p:attrNameLst>
                                      </p:cBhvr>
                                    </p:animRot>
                                    <p:animRot by="-240000">
                                      <p:cBhvr>
                                        <p:cTn id="23" dur="200" fill="hold">
                                          <p:stCondLst>
                                            <p:cond delay="200"/>
                                          </p:stCondLst>
                                        </p:cTn>
                                        <p:tgtEl>
                                          <p:spTgt spid="3"/>
                                        </p:tgtEl>
                                        <p:attrNameLst>
                                          <p:attrName>r</p:attrName>
                                        </p:attrNameLst>
                                      </p:cBhvr>
                                    </p:animRot>
                                    <p:animRot by="240000">
                                      <p:cBhvr>
                                        <p:cTn id="24" dur="200" fill="hold">
                                          <p:stCondLst>
                                            <p:cond delay="400"/>
                                          </p:stCondLst>
                                        </p:cTn>
                                        <p:tgtEl>
                                          <p:spTgt spid="3"/>
                                        </p:tgtEl>
                                        <p:attrNameLst>
                                          <p:attrName>r</p:attrName>
                                        </p:attrNameLst>
                                      </p:cBhvr>
                                    </p:animRot>
                                    <p:animRot by="-240000">
                                      <p:cBhvr>
                                        <p:cTn id="25" dur="200" fill="hold">
                                          <p:stCondLst>
                                            <p:cond delay="600"/>
                                          </p:stCondLst>
                                        </p:cTn>
                                        <p:tgtEl>
                                          <p:spTgt spid="3"/>
                                        </p:tgtEl>
                                        <p:attrNameLst>
                                          <p:attrName>r</p:attrName>
                                        </p:attrNameLst>
                                      </p:cBhvr>
                                    </p:animRot>
                                    <p:animRot by="120000">
                                      <p:cBhvr>
                                        <p:cTn id="26"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39110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59;p37">
            <a:extLst>
              <a:ext uri="{FF2B5EF4-FFF2-40B4-BE49-F238E27FC236}">
                <a16:creationId xmlns:a16="http://schemas.microsoft.com/office/drawing/2014/main" id="{347F46ED-B9A1-46CD-8465-EE8A79C9EFC0}"/>
              </a:ext>
            </a:extLst>
          </p:cNvPr>
          <p:cNvSpPr txBox="1"/>
          <p:nvPr/>
        </p:nvSpPr>
        <p:spPr>
          <a:xfrm>
            <a:off x="330687" y="3589111"/>
            <a:ext cx="23784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 </a:t>
            </a:r>
            <a:r>
              <a:rPr lang="en-US" dirty="0" err="1"/>
              <a:t>hudi</a:t>
            </a:r>
            <a:r>
              <a:rPr lang="en-US" dirty="0"/>
              <a:t>. </a:t>
            </a:r>
            <a:r>
              <a:rPr lang="en-US" dirty="0" err="1"/>
              <a:t>Hudis</a:t>
            </a:r>
            <a:r>
              <a:rPr lang="en-US" dirty="0"/>
              <a:t> sometimes move back and forth during a storm.</a:t>
            </a:r>
          </a:p>
        </p:txBody>
      </p:sp>
      <p:pic>
        <p:nvPicPr>
          <p:cNvPr id="18" name="Google Shape;263;p37">
            <a:extLst>
              <a:ext uri="{FF2B5EF4-FFF2-40B4-BE49-F238E27FC236}">
                <a16:creationId xmlns:a16="http://schemas.microsoft.com/office/drawing/2014/main" id="{01FD172D-7520-4778-983D-E8506222EB64}"/>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pic>
        <p:nvPicPr>
          <p:cNvPr id="4" name="Picture 3">
            <a:extLst>
              <a:ext uri="{FF2B5EF4-FFF2-40B4-BE49-F238E27FC236}">
                <a16:creationId xmlns:a16="http://schemas.microsoft.com/office/drawing/2014/main" id="{5E3995DC-E647-402D-AA7C-76E36876D62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69625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0;p37">
            <a:extLst>
              <a:ext uri="{FF2B5EF4-FFF2-40B4-BE49-F238E27FC236}">
                <a16:creationId xmlns:a16="http://schemas.microsoft.com/office/drawing/2014/main" id="{DB1FF9F6-47E6-4619-94A4-4B639ADB2F42}"/>
              </a:ext>
            </a:extLst>
          </p:cNvPr>
          <p:cNvSpPr txBox="1"/>
          <p:nvPr/>
        </p:nvSpPr>
        <p:spPr>
          <a:xfrm>
            <a:off x="5293898" y="1967093"/>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sometimes moves back and forth during a storm.</a:t>
            </a:r>
          </a:p>
        </p:txBody>
      </p:sp>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4;p37">
            <a:extLst>
              <a:ext uri="{FF2B5EF4-FFF2-40B4-BE49-F238E27FC236}">
                <a16:creationId xmlns:a16="http://schemas.microsoft.com/office/drawing/2014/main" id="{12DE926E-4A3C-4207-A3FE-D52766B55A3C}"/>
              </a:ext>
            </a:extLst>
          </p:cNvPr>
          <p:cNvPicPr preferRelativeResize="0"/>
          <p:nvPr/>
        </p:nvPicPr>
        <p:blipFill>
          <a:blip r:embed="rId6">
            <a:alphaModFix/>
          </a:blip>
          <a:stretch>
            <a:fillRect/>
          </a:stretch>
        </p:blipFill>
        <p:spPr>
          <a:xfrm>
            <a:off x="4838812" y="197531"/>
            <a:ext cx="1828425" cy="1756575"/>
          </a:xfrm>
          <a:prstGeom prst="rect">
            <a:avLst/>
          </a:prstGeom>
          <a:noFill/>
          <a:ln>
            <a:noFill/>
          </a:ln>
        </p:spPr>
      </p:pic>
    </p:spTree>
    <p:extLst>
      <p:ext uri="{BB962C8B-B14F-4D97-AF65-F5344CB8AC3E}">
        <p14:creationId xmlns:p14="http://schemas.microsoft.com/office/powerpoint/2010/main" val="124052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0;p37">
            <a:extLst>
              <a:ext uri="{FF2B5EF4-FFF2-40B4-BE49-F238E27FC236}">
                <a16:creationId xmlns:a16="http://schemas.microsoft.com/office/drawing/2014/main" id="{DB1FF9F6-47E6-4619-94A4-4B639ADB2F42}"/>
              </a:ext>
            </a:extLst>
          </p:cNvPr>
          <p:cNvSpPr txBox="1"/>
          <p:nvPr/>
        </p:nvSpPr>
        <p:spPr>
          <a:xfrm>
            <a:off x="5071477" y="4253094"/>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sometimes blows around in the wind.</a:t>
            </a:r>
          </a:p>
        </p:txBody>
      </p:sp>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4;p37">
            <a:extLst>
              <a:ext uri="{FF2B5EF4-FFF2-40B4-BE49-F238E27FC236}">
                <a16:creationId xmlns:a16="http://schemas.microsoft.com/office/drawing/2014/main" id="{12DE926E-4A3C-4207-A3FE-D52766B55A3C}"/>
              </a:ext>
            </a:extLst>
          </p:cNvPr>
          <p:cNvPicPr preferRelativeResize="0"/>
          <p:nvPr/>
        </p:nvPicPr>
        <p:blipFill>
          <a:blip r:embed="rId6">
            <a:alphaModFix/>
          </a:blip>
          <a:stretch>
            <a:fillRect/>
          </a:stretch>
        </p:blipFill>
        <p:spPr>
          <a:xfrm>
            <a:off x="4838812" y="197531"/>
            <a:ext cx="1828425" cy="1756575"/>
          </a:xfrm>
          <a:prstGeom prst="rect">
            <a:avLst/>
          </a:prstGeom>
          <a:noFill/>
          <a:ln>
            <a:noFill/>
          </a:ln>
        </p:spPr>
      </p:pic>
      <p:pic>
        <p:nvPicPr>
          <p:cNvPr id="6" name="Google Shape;265;p37">
            <a:extLst>
              <a:ext uri="{FF2B5EF4-FFF2-40B4-BE49-F238E27FC236}">
                <a16:creationId xmlns:a16="http://schemas.microsoft.com/office/drawing/2014/main" id="{F95CF474-81E5-4F77-A256-158F538EF790}"/>
              </a:ext>
            </a:extLst>
          </p:cNvPr>
          <p:cNvPicPr preferRelativeResize="0"/>
          <p:nvPr/>
        </p:nvPicPr>
        <p:blipFill>
          <a:blip r:embed="rId7">
            <a:alphaModFix/>
          </a:blip>
          <a:stretch>
            <a:fillRect/>
          </a:stretch>
        </p:blipFill>
        <p:spPr>
          <a:xfrm>
            <a:off x="4910662" y="2463566"/>
            <a:ext cx="1756575" cy="1756575"/>
          </a:xfrm>
          <a:prstGeom prst="rect">
            <a:avLst/>
          </a:prstGeom>
          <a:noFill/>
          <a:ln>
            <a:noFill/>
          </a:ln>
        </p:spPr>
      </p:pic>
    </p:spTree>
    <p:extLst>
      <p:ext uri="{BB962C8B-B14F-4D97-AF65-F5344CB8AC3E}">
        <p14:creationId xmlns:p14="http://schemas.microsoft.com/office/powerpoint/2010/main" val="319554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4;p37">
            <a:extLst>
              <a:ext uri="{FF2B5EF4-FFF2-40B4-BE49-F238E27FC236}">
                <a16:creationId xmlns:a16="http://schemas.microsoft.com/office/drawing/2014/main" id="{12DE926E-4A3C-4207-A3FE-D52766B55A3C}"/>
              </a:ext>
            </a:extLst>
          </p:cNvPr>
          <p:cNvPicPr preferRelativeResize="0"/>
          <p:nvPr/>
        </p:nvPicPr>
        <p:blipFill>
          <a:blip r:embed="rId6">
            <a:alphaModFix/>
          </a:blip>
          <a:stretch>
            <a:fillRect/>
          </a:stretch>
        </p:blipFill>
        <p:spPr>
          <a:xfrm>
            <a:off x="4838812" y="197531"/>
            <a:ext cx="1828425" cy="1756575"/>
          </a:xfrm>
          <a:prstGeom prst="rect">
            <a:avLst/>
          </a:prstGeom>
          <a:noFill/>
          <a:ln>
            <a:noFill/>
          </a:ln>
        </p:spPr>
      </p:pic>
      <p:pic>
        <p:nvPicPr>
          <p:cNvPr id="6" name="Google Shape;265;p37">
            <a:extLst>
              <a:ext uri="{FF2B5EF4-FFF2-40B4-BE49-F238E27FC236}">
                <a16:creationId xmlns:a16="http://schemas.microsoft.com/office/drawing/2014/main" id="{F95CF474-81E5-4F77-A256-158F538EF790}"/>
              </a:ext>
            </a:extLst>
          </p:cNvPr>
          <p:cNvPicPr preferRelativeResize="0"/>
          <p:nvPr/>
        </p:nvPicPr>
        <p:blipFill>
          <a:blip r:embed="rId7">
            <a:alphaModFix/>
          </a:blip>
          <a:stretch>
            <a:fillRect/>
          </a:stretch>
        </p:blipFill>
        <p:spPr>
          <a:xfrm>
            <a:off x="4910662" y="2463566"/>
            <a:ext cx="1756575" cy="1756575"/>
          </a:xfrm>
          <a:prstGeom prst="rect">
            <a:avLst/>
          </a:prstGeom>
          <a:noFill/>
          <a:ln>
            <a:noFill/>
          </a:ln>
        </p:spPr>
      </p:pic>
    </p:spTree>
    <p:extLst>
      <p:ext uri="{BB962C8B-B14F-4D97-AF65-F5344CB8AC3E}">
        <p14:creationId xmlns:p14="http://schemas.microsoft.com/office/powerpoint/2010/main" val="19281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05973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48;p36">
            <a:extLst>
              <a:ext uri="{FF2B5EF4-FFF2-40B4-BE49-F238E27FC236}">
                <a16:creationId xmlns:a16="http://schemas.microsoft.com/office/drawing/2014/main" id="{CC73BB8A-1286-4924-BF25-D3927CC62F60}"/>
              </a:ext>
            </a:extLst>
          </p:cNvPr>
          <p:cNvSpPr txBox="1"/>
          <p:nvPr/>
        </p:nvSpPr>
        <p:spPr>
          <a:xfrm>
            <a:off x="225416" y="3433131"/>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 </a:t>
            </a:r>
            <a:r>
              <a:rPr lang="en-US" dirty="0" err="1"/>
              <a:t>gerp</a:t>
            </a:r>
            <a:r>
              <a:rPr lang="en-US" dirty="0"/>
              <a:t>. </a:t>
            </a:r>
            <a:r>
              <a:rPr lang="en-US" dirty="0" err="1"/>
              <a:t>Gerps</a:t>
            </a:r>
            <a:r>
              <a:rPr lang="en-US" dirty="0"/>
              <a:t> get wet when it rains.</a:t>
            </a:r>
          </a:p>
        </p:txBody>
      </p:sp>
      <p:pic>
        <p:nvPicPr>
          <p:cNvPr id="11" name="Google Shape;252;p36">
            <a:extLst>
              <a:ext uri="{FF2B5EF4-FFF2-40B4-BE49-F238E27FC236}">
                <a16:creationId xmlns:a16="http://schemas.microsoft.com/office/drawing/2014/main" id="{BEA0CD34-A9FE-4690-9D4B-0694D6845F8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4" name="Picture 3">
            <a:extLst>
              <a:ext uri="{FF2B5EF4-FFF2-40B4-BE49-F238E27FC236}">
                <a16:creationId xmlns:a16="http://schemas.microsoft.com/office/drawing/2014/main" id="{D00B2C87-393D-49A2-9C46-616E60A97A5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48189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4">
            <a:extLst>
              <a:ext uri="{FF2B5EF4-FFF2-40B4-BE49-F238E27FC236}">
                <a16:creationId xmlns:a16="http://schemas.microsoft.com/office/drawing/2014/main" id="{050AE009-0C1D-4898-AA99-E15FFF20C131}"/>
              </a:ext>
            </a:extLst>
          </p:cNvPr>
          <p:cNvSpPr txBox="1"/>
          <p:nvPr/>
        </p:nvSpPr>
        <p:spPr>
          <a:xfrm>
            <a:off x="2228059" y="1896459"/>
            <a:ext cx="4687884" cy="473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1:</a:t>
            </a:r>
            <a:r>
              <a:rPr sz="2400" kern="1200" dirty="0">
                <a:solidFill>
                  <a:prstClr val="black"/>
                </a:solidFill>
                <a:latin typeface="Avenir Next"/>
                <a:ea typeface="Avenir"/>
                <a:cs typeface="Avenir"/>
                <a:sym typeface="Avenir Roman"/>
              </a:rPr>
              <a:t> Are you in full-screen mode? </a:t>
            </a:r>
          </a:p>
        </p:txBody>
      </p:sp>
      <p:sp>
        <p:nvSpPr>
          <p:cNvPr id="30" name="TextBox 4">
            <a:extLst>
              <a:ext uri="{FF2B5EF4-FFF2-40B4-BE49-F238E27FC236}">
                <a16:creationId xmlns:a16="http://schemas.microsoft.com/office/drawing/2014/main" id="{96D2049B-0318-4A5C-9E85-15849E90D13A}"/>
              </a:ext>
            </a:extLst>
          </p:cNvPr>
          <p:cNvSpPr txBox="1"/>
          <p:nvPr/>
        </p:nvSpPr>
        <p:spPr>
          <a:xfrm>
            <a:off x="2585113" y="677075"/>
            <a:ext cx="3973779" cy="473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0: </a:t>
            </a:r>
            <a:r>
              <a:rPr sz="2400" kern="1200" dirty="0">
                <a:solidFill>
                  <a:prstClr val="black"/>
                </a:solidFill>
                <a:latin typeface="Avenir Next"/>
                <a:ea typeface="Avenir Book"/>
                <a:cs typeface="Avenir Book"/>
                <a:sym typeface="Avenir Book"/>
              </a:rPr>
              <a:t>Device </a:t>
            </a:r>
            <a:r>
              <a:rPr lang="en-US" sz="2400" kern="1200" dirty="0">
                <a:solidFill>
                  <a:prstClr val="black"/>
                </a:solidFill>
                <a:latin typeface="Avenir Next"/>
                <a:ea typeface="Avenir Book"/>
                <a:cs typeface="Avenir Book"/>
                <a:sym typeface="Avenir Book"/>
              </a:rPr>
              <a:t>and </a:t>
            </a:r>
            <a:r>
              <a:rPr sz="2400" kern="1200" dirty="0">
                <a:solidFill>
                  <a:prstClr val="black"/>
                </a:solidFill>
                <a:latin typeface="Avenir Next"/>
                <a:ea typeface="Avenir Book"/>
                <a:cs typeface="Avenir Book"/>
                <a:sym typeface="Avenir Book"/>
              </a:rPr>
              <a:t>screen size?</a:t>
            </a:r>
          </a:p>
        </p:txBody>
      </p:sp>
      <p:grpSp>
        <p:nvGrpSpPr>
          <p:cNvPr id="7" name="Group 6">
            <a:extLst>
              <a:ext uri="{FF2B5EF4-FFF2-40B4-BE49-F238E27FC236}">
                <a16:creationId xmlns:a16="http://schemas.microsoft.com/office/drawing/2014/main" id="{753701EE-F49F-45CA-9177-65F8CD6A17E5}"/>
              </a:ext>
            </a:extLst>
          </p:cNvPr>
          <p:cNvGrpSpPr/>
          <p:nvPr/>
        </p:nvGrpSpPr>
        <p:grpSpPr>
          <a:xfrm>
            <a:off x="2180675" y="2747109"/>
            <a:ext cx="1960701" cy="1121888"/>
            <a:chOff x="2887137" y="5196518"/>
            <a:chExt cx="2614268" cy="1495850"/>
          </a:xfrm>
        </p:grpSpPr>
        <p:sp>
          <p:nvSpPr>
            <p:cNvPr id="31" name="Rounded Rectangle">
              <a:extLst>
                <a:ext uri="{FF2B5EF4-FFF2-40B4-BE49-F238E27FC236}">
                  <a16:creationId xmlns:a16="http://schemas.microsoft.com/office/drawing/2014/main" id="{C4217D7C-21F8-44D6-9349-58E3D263173B}"/>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6" name="Rectangle: Rounded Corners 5">
              <a:hlinkClick r:id="rId3" action="ppaction://hlinksldjump" highlightClick="1"/>
              <a:extLst>
                <a:ext uri="{FF2B5EF4-FFF2-40B4-BE49-F238E27FC236}">
                  <a16:creationId xmlns:a16="http://schemas.microsoft.com/office/drawing/2014/main" id="{9958357C-B745-4C58-B7F3-EFE7B0A23EB6}"/>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Yes</a:t>
              </a:r>
            </a:p>
          </p:txBody>
        </p:sp>
      </p:grpSp>
      <p:grpSp>
        <p:nvGrpSpPr>
          <p:cNvPr id="37" name="Group 36">
            <a:extLst>
              <a:ext uri="{FF2B5EF4-FFF2-40B4-BE49-F238E27FC236}">
                <a16:creationId xmlns:a16="http://schemas.microsoft.com/office/drawing/2014/main" id="{754C4C7B-BD2A-4001-B6E3-B7100DAC5DAA}"/>
              </a:ext>
            </a:extLst>
          </p:cNvPr>
          <p:cNvGrpSpPr/>
          <p:nvPr/>
        </p:nvGrpSpPr>
        <p:grpSpPr>
          <a:xfrm>
            <a:off x="5002624" y="2747109"/>
            <a:ext cx="1960701" cy="1121888"/>
            <a:chOff x="2887137" y="5196518"/>
            <a:chExt cx="2614268" cy="1495850"/>
          </a:xfrm>
        </p:grpSpPr>
        <p:sp>
          <p:nvSpPr>
            <p:cNvPr id="38" name="Rounded Rectangle">
              <a:extLst>
                <a:ext uri="{FF2B5EF4-FFF2-40B4-BE49-F238E27FC236}">
                  <a16:creationId xmlns:a16="http://schemas.microsoft.com/office/drawing/2014/main" id="{CA445D89-F16A-4869-8CE1-CFC4A4E9D305}"/>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39" name="Rectangle: Rounded Corners 38">
              <a:hlinkClick r:id="" action="ppaction://hlinkshowjump?jump=nextslide" highlightClick="1"/>
              <a:extLst>
                <a:ext uri="{FF2B5EF4-FFF2-40B4-BE49-F238E27FC236}">
                  <a16:creationId xmlns:a16="http://schemas.microsoft.com/office/drawing/2014/main" id="{76D2AA21-211D-4070-A5BD-A24A40C7686D}"/>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No</a:t>
              </a:r>
            </a:p>
          </p:txBody>
        </p:sp>
      </p:grpSp>
    </p:spTree>
    <p:extLst>
      <p:ext uri="{BB962C8B-B14F-4D97-AF65-F5344CB8AC3E}">
        <p14:creationId xmlns:p14="http://schemas.microsoft.com/office/powerpoint/2010/main" val="1274420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50;p36">
            <a:extLst>
              <a:ext uri="{FF2B5EF4-FFF2-40B4-BE49-F238E27FC236}">
                <a16:creationId xmlns:a16="http://schemas.microsoft.com/office/drawing/2014/main" id="{8DA4DAA2-3CB0-445A-9279-FFB37ABF4CA4}"/>
              </a:ext>
            </a:extLst>
          </p:cNvPr>
          <p:cNvSpPr txBox="1"/>
          <p:nvPr/>
        </p:nvSpPr>
        <p:spPr>
          <a:xfrm>
            <a:off x="5560150" y="1859826"/>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stays dry on a sunny day.</a:t>
            </a:r>
          </a:p>
        </p:txBody>
      </p:sp>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3;p36">
            <a:extLst>
              <a:ext uri="{FF2B5EF4-FFF2-40B4-BE49-F238E27FC236}">
                <a16:creationId xmlns:a16="http://schemas.microsoft.com/office/drawing/2014/main" id="{CD541286-83F5-4E3F-9458-41B6492A3AF6}"/>
              </a:ext>
            </a:extLst>
          </p:cNvPr>
          <p:cNvPicPr preferRelativeResize="0"/>
          <p:nvPr/>
        </p:nvPicPr>
        <p:blipFill>
          <a:blip r:embed="rId6">
            <a:alphaModFix/>
          </a:blip>
          <a:stretch>
            <a:fillRect/>
          </a:stretch>
        </p:blipFill>
        <p:spPr>
          <a:xfrm>
            <a:off x="5313135" y="439566"/>
            <a:ext cx="1357325" cy="1357325"/>
          </a:xfrm>
          <a:prstGeom prst="rect">
            <a:avLst/>
          </a:prstGeom>
          <a:noFill/>
          <a:ln>
            <a:noFill/>
          </a:ln>
        </p:spPr>
      </p:pic>
    </p:spTree>
    <p:extLst>
      <p:ext uri="{BB962C8B-B14F-4D97-AF65-F5344CB8AC3E}">
        <p14:creationId xmlns:p14="http://schemas.microsoft.com/office/powerpoint/2010/main" val="280083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3;p36">
            <a:extLst>
              <a:ext uri="{FF2B5EF4-FFF2-40B4-BE49-F238E27FC236}">
                <a16:creationId xmlns:a16="http://schemas.microsoft.com/office/drawing/2014/main" id="{CD541286-83F5-4E3F-9458-41B6492A3AF6}"/>
              </a:ext>
            </a:extLst>
          </p:cNvPr>
          <p:cNvPicPr preferRelativeResize="0"/>
          <p:nvPr/>
        </p:nvPicPr>
        <p:blipFill>
          <a:blip r:embed="rId6">
            <a:alphaModFix/>
          </a:blip>
          <a:stretch>
            <a:fillRect/>
          </a:stretch>
        </p:blipFill>
        <p:spPr>
          <a:xfrm>
            <a:off x="5313135" y="439566"/>
            <a:ext cx="1357325" cy="1357325"/>
          </a:xfrm>
          <a:prstGeom prst="rect">
            <a:avLst/>
          </a:prstGeom>
          <a:noFill/>
          <a:ln>
            <a:noFill/>
          </a:ln>
        </p:spPr>
      </p:pic>
      <p:pic>
        <p:nvPicPr>
          <p:cNvPr id="7" name="Google Shape;254;p36">
            <a:extLst>
              <a:ext uri="{FF2B5EF4-FFF2-40B4-BE49-F238E27FC236}">
                <a16:creationId xmlns:a16="http://schemas.microsoft.com/office/drawing/2014/main" id="{5BD6CB53-E36B-4520-B2ED-FC364F1B5EE9}"/>
              </a:ext>
            </a:extLst>
          </p:cNvPr>
          <p:cNvPicPr preferRelativeResize="0"/>
          <p:nvPr/>
        </p:nvPicPr>
        <p:blipFill>
          <a:blip r:embed="rId7">
            <a:alphaModFix/>
          </a:blip>
          <a:stretch>
            <a:fillRect/>
          </a:stretch>
        </p:blipFill>
        <p:spPr>
          <a:xfrm>
            <a:off x="5175866" y="2936307"/>
            <a:ext cx="1755550" cy="1549875"/>
          </a:xfrm>
          <a:prstGeom prst="rect">
            <a:avLst/>
          </a:prstGeom>
          <a:noFill/>
          <a:ln>
            <a:noFill/>
          </a:ln>
        </p:spPr>
      </p:pic>
      <p:sp>
        <p:nvSpPr>
          <p:cNvPr id="8" name="Google Shape;250;p36">
            <a:extLst>
              <a:ext uri="{FF2B5EF4-FFF2-40B4-BE49-F238E27FC236}">
                <a16:creationId xmlns:a16="http://schemas.microsoft.com/office/drawing/2014/main" id="{E595240F-A0F4-49CF-9553-209098DCE27D}"/>
              </a:ext>
            </a:extLst>
          </p:cNvPr>
          <p:cNvSpPr txBox="1"/>
          <p:nvPr/>
        </p:nvSpPr>
        <p:spPr>
          <a:xfrm>
            <a:off x="5481260" y="4503894"/>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gets wet when it rains.</a:t>
            </a:r>
          </a:p>
        </p:txBody>
      </p:sp>
    </p:spTree>
    <p:extLst>
      <p:ext uri="{BB962C8B-B14F-4D97-AF65-F5344CB8AC3E}">
        <p14:creationId xmlns:p14="http://schemas.microsoft.com/office/powerpoint/2010/main" val="256581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3;p36">
            <a:extLst>
              <a:ext uri="{FF2B5EF4-FFF2-40B4-BE49-F238E27FC236}">
                <a16:creationId xmlns:a16="http://schemas.microsoft.com/office/drawing/2014/main" id="{CD541286-83F5-4E3F-9458-41B6492A3AF6}"/>
              </a:ext>
            </a:extLst>
          </p:cNvPr>
          <p:cNvPicPr preferRelativeResize="0"/>
          <p:nvPr/>
        </p:nvPicPr>
        <p:blipFill>
          <a:blip r:embed="rId6">
            <a:alphaModFix/>
          </a:blip>
          <a:stretch>
            <a:fillRect/>
          </a:stretch>
        </p:blipFill>
        <p:spPr>
          <a:xfrm>
            <a:off x="5313135" y="439566"/>
            <a:ext cx="1357325" cy="1357325"/>
          </a:xfrm>
          <a:prstGeom prst="rect">
            <a:avLst/>
          </a:prstGeom>
          <a:noFill/>
          <a:ln>
            <a:noFill/>
          </a:ln>
        </p:spPr>
      </p:pic>
      <p:pic>
        <p:nvPicPr>
          <p:cNvPr id="7" name="Google Shape;254;p36">
            <a:extLst>
              <a:ext uri="{FF2B5EF4-FFF2-40B4-BE49-F238E27FC236}">
                <a16:creationId xmlns:a16="http://schemas.microsoft.com/office/drawing/2014/main" id="{5BD6CB53-E36B-4520-B2ED-FC364F1B5EE9}"/>
              </a:ext>
            </a:extLst>
          </p:cNvPr>
          <p:cNvPicPr preferRelativeResize="0"/>
          <p:nvPr/>
        </p:nvPicPr>
        <p:blipFill>
          <a:blip r:embed="rId7">
            <a:alphaModFix/>
          </a:blip>
          <a:stretch>
            <a:fillRect/>
          </a:stretch>
        </p:blipFill>
        <p:spPr>
          <a:xfrm>
            <a:off x="5175866" y="2936307"/>
            <a:ext cx="1755550" cy="1549875"/>
          </a:xfrm>
          <a:prstGeom prst="rect">
            <a:avLst/>
          </a:prstGeom>
          <a:noFill/>
          <a:ln>
            <a:noFill/>
          </a:ln>
        </p:spPr>
      </p:pic>
    </p:spTree>
    <p:extLst>
      <p:ext uri="{BB962C8B-B14F-4D97-AF65-F5344CB8AC3E}">
        <p14:creationId xmlns:p14="http://schemas.microsoft.com/office/powerpoint/2010/main" val="414646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122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p:nvPr/>
        </p:nvSpPr>
        <p:spPr>
          <a:xfrm>
            <a:off x="812405" y="3354187"/>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a:t>wub</a:t>
            </a:r>
            <a:r>
              <a:rPr kumimoji="0" lang="en-US" sz="1400" b="0" i="0" u="none" strike="noStrike" kern="0" cap="none" spc="0" normalizeH="0" baseline="0" noProof="0" dirty="0">
                <a:ln>
                  <a:noFill/>
                </a:ln>
                <a:solidFill>
                  <a:srgbClr val="000000"/>
                </a:solidFill>
                <a:effectLst/>
                <a:uLnTx/>
                <a:uFillTx/>
                <a:latin typeface="Arial"/>
                <a:cs typeface="Arial"/>
                <a:sym typeface="Arial"/>
              </a:rPr>
              <a:t>. Wubs</a:t>
            </a:r>
            <a:r>
              <a:rPr lang="en-US" dirty="0"/>
              <a:t> are hard to see at night.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20" name="Google Shape;220;p33"/>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pic>
        <p:nvPicPr>
          <p:cNvPr id="4" name="Picture 3">
            <a:extLst>
              <a:ext uri="{FF2B5EF4-FFF2-40B4-BE49-F238E27FC236}">
                <a16:creationId xmlns:a16="http://schemas.microsoft.com/office/drawing/2014/main" id="{A1A3FB68-6C8E-45CC-9B2A-46CBEDA30822}"/>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68144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20"/>
                                        </p:tgtEl>
                                        <p:attrNameLst>
                                          <p:attrName>r</p:attrName>
                                        </p:attrNameLst>
                                      </p:cBhvr>
                                    </p:animRot>
                                    <p:animRot by="-240000">
                                      <p:cBhvr>
                                        <p:cTn id="7" dur="200" fill="hold">
                                          <p:stCondLst>
                                            <p:cond delay="200"/>
                                          </p:stCondLst>
                                        </p:cTn>
                                        <p:tgtEl>
                                          <p:spTgt spid="220"/>
                                        </p:tgtEl>
                                        <p:attrNameLst>
                                          <p:attrName>r</p:attrName>
                                        </p:attrNameLst>
                                      </p:cBhvr>
                                    </p:animRot>
                                    <p:animRot by="240000">
                                      <p:cBhvr>
                                        <p:cTn id="8" dur="200" fill="hold">
                                          <p:stCondLst>
                                            <p:cond delay="400"/>
                                          </p:stCondLst>
                                        </p:cTn>
                                        <p:tgtEl>
                                          <p:spTgt spid="220"/>
                                        </p:tgtEl>
                                        <p:attrNameLst>
                                          <p:attrName>r</p:attrName>
                                        </p:attrNameLst>
                                      </p:cBhvr>
                                    </p:animRot>
                                    <p:animRot by="-240000">
                                      <p:cBhvr>
                                        <p:cTn id="9" dur="200" fill="hold">
                                          <p:stCondLst>
                                            <p:cond delay="600"/>
                                          </p:stCondLst>
                                        </p:cTn>
                                        <p:tgtEl>
                                          <p:spTgt spid="220"/>
                                        </p:tgtEl>
                                        <p:attrNameLst>
                                          <p:attrName>r</p:attrName>
                                        </p:attrNameLst>
                                      </p:cBhvr>
                                    </p:animRot>
                                    <p:animRot by="120000">
                                      <p:cBhvr>
                                        <p:cTn id="10" dur="200" fill="hold">
                                          <p:stCondLst>
                                            <p:cond delay="800"/>
                                          </p:stCondLst>
                                        </p:cTn>
                                        <p:tgtEl>
                                          <p:spTgt spid="2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6;p33">
            <a:extLst>
              <a:ext uri="{FF2B5EF4-FFF2-40B4-BE49-F238E27FC236}">
                <a16:creationId xmlns:a16="http://schemas.microsoft.com/office/drawing/2014/main" id="{5C04297B-B9F6-423F-A791-F6339B484775}"/>
              </a:ext>
            </a:extLst>
          </p:cNvPr>
          <p:cNvSpPr txBox="1"/>
          <p:nvPr/>
        </p:nvSpPr>
        <p:spPr>
          <a:xfrm>
            <a:off x="5448945" y="1442348"/>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r>
              <a:rPr lang="en-US" dirty="0"/>
              <a:t>It</a:t>
            </a:r>
            <a:r>
              <a:rPr kumimoji="0" lang="en-US" sz="1400" b="0" i="0" u="none" strike="noStrike" kern="0" cap="none" spc="0" normalizeH="0" baseline="0" noProof="0" dirty="0">
                <a:ln>
                  <a:noFill/>
                </a:ln>
                <a:solidFill>
                  <a:srgbClr val="000000"/>
                </a:solidFill>
                <a:effectLst/>
                <a:uLnTx/>
                <a:uFillTx/>
                <a:latin typeface="Arial"/>
                <a:cs typeface="Arial"/>
                <a:sym typeface="Arial"/>
              </a:rPr>
              <a:t> sometimes looks far away</a:t>
            </a:r>
            <a:r>
              <a:rPr lang="en-US" dirty="0"/>
              <a: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6" name="Google Shape;221;p33">
            <a:extLst>
              <a:ext uri="{FF2B5EF4-FFF2-40B4-BE49-F238E27FC236}">
                <a16:creationId xmlns:a16="http://schemas.microsoft.com/office/drawing/2014/main" id="{A084915F-DA46-47C8-81D1-B9E60227CB13}"/>
              </a:ext>
            </a:extLst>
          </p:cNvPr>
          <p:cNvPicPr preferRelativeResize="0"/>
          <p:nvPr/>
        </p:nvPicPr>
        <p:blipFill rotWithShape="1">
          <a:blip r:embed="rId4">
            <a:alphaModFix/>
          </a:blip>
          <a:srcRect l="6751" t="29884" r="8330" b="36541"/>
          <a:stretch/>
        </p:blipFill>
        <p:spPr>
          <a:xfrm>
            <a:off x="4835226" y="494079"/>
            <a:ext cx="2203176" cy="615600"/>
          </a:xfrm>
          <a:prstGeom prst="rect">
            <a:avLst/>
          </a:prstGeom>
          <a:noFill/>
          <a:ln>
            <a:noFill/>
          </a:ln>
        </p:spPr>
      </p:pic>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spTree>
    <p:extLst>
      <p:ext uri="{BB962C8B-B14F-4D97-AF65-F5344CB8AC3E}">
        <p14:creationId xmlns:p14="http://schemas.microsoft.com/office/powerpoint/2010/main" val="11378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6" name="Google Shape;220;p33">
            <a:extLst>
              <a:ext uri="{FF2B5EF4-FFF2-40B4-BE49-F238E27FC236}">
                <a16:creationId xmlns:a16="http://schemas.microsoft.com/office/drawing/2014/main" id="{6A022CBB-C562-4039-BBF5-EBA9A99FFD29}"/>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7;p33">
            <a:extLst>
              <a:ext uri="{FF2B5EF4-FFF2-40B4-BE49-F238E27FC236}">
                <a16:creationId xmlns:a16="http://schemas.microsoft.com/office/drawing/2014/main" id="{7DADA028-A02A-4101-A9C4-60E53D016A8D}"/>
              </a:ext>
            </a:extLst>
          </p:cNvPr>
          <p:cNvSpPr txBox="1"/>
          <p:nvPr/>
        </p:nvSpPr>
        <p:spPr>
          <a:xfrm>
            <a:off x="5422018" y="437425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r>
              <a:rPr lang="en-US" dirty="0"/>
              <a:t>It is hard to see at night.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Google Shape;218;p33">
            <a:extLst>
              <a:ext uri="{FF2B5EF4-FFF2-40B4-BE49-F238E27FC236}">
                <a16:creationId xmlns:a16="http://schemas.microsoft.com/office/drawing/2014/main" id="{F5BEA134-522F-422A-8EEA-53F230221248}"/>
              </a:ext>
            </a:extLst>
          </p:cNvPr>
          <p:cNvPicPr preferRelativeResize="0"/>
          <p:nvPr/>
        </p:nvPicPr>
        <p:blipFill>
          <a:blip r:embed="rId4">
            <a:alphaModFix/>
          </a:blip>
          <a:stretch>
            <a:fillRect/>
          </a:stretch>
        </p:blipFill>
        <p:spPr>
          <a:xfrm>
            <a:off x="4268264" y="2787216"/>
            <a:ext cx="3004225" cy="1689876"/>
          </a:xfrm>
          <a:prstGeom prst="rect">
            <a:avLst/>
          </a:prstGeom>
          <a:noFill/>
          <a:ln>
            <a:noFill/>
          </a:ln>
        </p:spPr>
      </p:pic>
      <p:pic>
        <p:nvPicPr>
          <p:cNvPr id="8" name="Picture 7">
            <a:extLst>
              <a:ext uri="{FF2B5EF4-FFF2-40B4-BE49-F238E27FC236}">
                <a16:creationId xmlns:a16="http://schemas.microsoft.com/office/drawing/2014/main" id="{1A46E6AC-F596-4D0C-BEAC-B6A07EABBF28}"/>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9" name="Google Shape;221;p33">
            <a:extLst>
              <a:ext uri="{FF2B5EF4-FFF2-40B4-BE49-F238E27FC236}">
                <a16:creationId xmlns:a16="http://schemas.microsoft.com/office/drawing/2014/main" id="{E6042B35-6314-4ED3-96EA-784DB15FB033}"/>
              </a:ext>
            </a:extLst>
          </p:cNvPr>
          <p:cNvPicPr preferRelativeResize="0"/>
          <p:nvPr/>
        </p:nvPicPr>
        <p:blipFill rotWithShape="1">
          <a:blip r:embed="rId7">
            <a:alphaModFix/>
          </a:blip>
          <a:srcRect l="6751" t="29884" r="8330" b="36541"/>
          <a:stretch/>
        </p:blipFill>
        <p:spPr>
          <a:xfrm>
            <a:off x="4835226" y="494079"/>
            <a:ext cx="2203176" cy="615600"/>
          </a:xfrm>
          <a:prstGeom prst="rect">
            <a:avLst/>
          </a:prstGeom>
          <a:noFill/>
          <a:ln>
            <a:noFill/>
          </a:ln>
        </p:spPr>
      </p:pic>
    </p:spTree>
    <p:extLst>
      <p:ext uri="{BB962C8B-B14F-4D97-AF65-F5344CB8AC3E}">
        <p14:creationId xmlns:p14="http://schemas.microsoft.com/office/powerpoint/2010/main" val="14980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8" name="Google Shape;218;p33"/>
          <p:cNvPicPr preferRelativeResize="0"/>
          <p:nvPr/>
        </p:nvPicPr>
        <p:blipFill>
          <a:blip r:embed="rId3">
            <a:alphaModFix/>
          </a:blip>
          <a:stretch>
            <a:fillRect/>
          </a:stretch>
        </p:blipFill>
        <p:spPr>
          <a:xfrm>
            <a:off x="4428360" y="2907237"/>
            <a:ext cx="3004225" cy="1689876"/>
          </a:xfrm>
          <a:prstGeom prst="rect">
            <a:avLst/>
          </a:prstGeom>
          <a:noFill/>
          <a:ln>
            <a:noFill/>
          </a:ln>
        </p:spPr>
      </p:pic>
      <p:pic>
        <p:nvPicPr>
          <p:cNvPr id="220" name="Google Shape;220;p33"/>
          <p:cNvPicPr preferRelativeResize="0"/>
          <p:nvPr/>
        </p:nvPicPr>
        <p:blipFill rotWithShape="1">
          <a:blip r:embed="rId4">
            <a:alphaModFix/>
          </a:blip>
          <a:srcRect l="623" t="24334" r="12736" b="26185"/>
          <a:stretch/>
        </p:blipFill>
        <p:spPr>
          <a:xfrm rot="-1240580" flipH="1">
            <a:off x="406485" y="1811240"/>
            <a:ext cx="3058808" cy="944344"/>
          </a:xfrm>
          <a:prstGeom prst="rect">
            <a:avLst/>
          </a:prstGeom>
          <a:noFill/>
          <a:ln>
            <a:noFill/>
          </a:ln>
        </p:spPr>
      </p:pic>
      <p:pic>
        <p:nvPicPr>
          <p:cNvPr id="221" name="Google Shape;221;p33"/>
          <p:cNvPicPr preferRelativeResize="0"/>
          <p:nvPr/>
        </p:nvPicPr>
        <p:blipFill rotWithShape="1">
          <a:blip r:embed="rId5">
            <a:alphaModFix/>
          </a:blip>
          <a:srcRect l="6751" t="29884" r="8330" b="36541"/>
          <a:stretch/>
        </p:blipFill>
        <p:spPr>
          <a:xfrm>
            <a:off x="4934064" y="584165"/>
            <a:ext cx="2203176" cy="615600"/>
          </a:xfrm>
          <a:prstGeom prst="rect">
            <a:avLst/>
          </a:prstGeom>
          <a:noFill/>
          <a:ln>
            <a:noFill/>
          </a:ln>
        </p:spPr>
      </p:pic>
      <p:pic>
        <p:nvPicPr>
          <p:cNvPr id="5" name="Picture 4">
            <a:extLst>
              <a:ext uri="{FF2B5EF4-FFF2-40B4-BE49-F238E27FC236}">
                <a16:creationId xmlns:a16="http://schemas.microsoft.com/office/drawing/2014/main" id="{1F796EDF-5CFC-4426-AF89-764C87A915F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62357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20"/>
                                        </p:tgtEl>
                                        <p:attrNameLst>
                                          <p:attrName>r</p:attrName>
                                        </p:attrNameLst>
                                      </p:cBhvr>
                                    </p:animRot>
                                    <p:animRot by="-240000">
                                      <p:cBhvr>
                                        <p:cTn id="7" dur="200" fill="hold">
                                          <p:stCondLst>
                                            <p:cond delay="200"/>
                                          </p:stCondLst>
                                        </p:cTn>
                                        <p:tgtEl>
                                          <p:spTgt spid="220"/>
                                        </p:tgtEl>
                                        <p:attrNameLst>
                                          <p:attrName>r</p:attrName>
                                        </p:attrNameLst>
                                      </p:cBhvr>
                                    </p:animRot>
                                    <p:animRot by="240000">
                                      <p:cBhvr>
                                        <p:cTn id="8" dur="200" fill="hold">
                                          <p:stCondLst>
                                            <p:cond delay="400"/>
                                          </p:stCondLst>
                                        </p:cTn>
                                        <p:tgtEl>
                                          <p:spTgt spid="220"/>
                                        </p:tgtEl>
                                        <p:attrNameLst>
                                          <p:attrName>r</p:attrName>
                                        </p:attrNameLst>
                                      </p:cBhvr>
                                    </p:animRot>
                                    <p:animRot by="-240000">
                                      <p:cBhvr>
                                        <p:cTn id="9" dur="200" fill="hold">
                                          <p:stCondLst>
                                            <p:cond delay="600"/>
                                          </p:stCondLst>
                                        </p:cTn>
                                        <p:tgtEl>
                                          <p:spTgt spid="220"/>
                                        </p:tgtEl>
                                        <p:attrNameLst>
                                          <p:attrName>r</p:attrName>
                                        </p:attrNameLst>
                                      </p:cBhvr>
                                    </p:animRot>
                                    <p:animRot by="120000">
                                      <p:cBhvr>
                                        <p:cTn id="10" dur="200" fill="hold">
                                          <p:stCondLst>
                                            <p:cond delay="800"/>
                                          </p:stCondLst>
                                        </p:cTn>
                                        <p:tgtEl>
                                          <p:spTgt spid="22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21"/>
                                        </p:tgtEl>
                                        <p:attrNameLst>
                                          <p:attrName>r</p:attrName>
                                        </p:attrNameLst>
                                      </p:cBhvr>
                                    </p:animRot>
                                    <p:animRot by="-240000">
                                      <p:cBhvr>
                                        <p:cTn id="15" dur="200" fill="hold">
                                          <p:stCondLst>
                                            <p:cond delay="200"/>
                                          </p:stCondLst>
                                        </p:cTn>
                                        <p:tgtEl>
                                          <p:spTgt spid="221"/>
                                        </p:tgtEl>
                                        <p:attrNameLst>
                                          <p:attrName>r</p:attrName>
                                        </p:attrNameLst>
                                      </p:cBhvr>
                                    </p:animRot>
                                    <p:animRot by="240000">
                                      <p:cBhvr>
                                        <p:cTn id="16" dur="200" fill="hold">
                                          <p:stCondLst>
                                            <p:cond delay="400"/>
                                          </p:stCondLst>
                                        </p:cTn>
                                        <p:tgtEl>
                                          <p:spTgt spid="221"/>
                                        </p:tgtEl>
                                        <p:attrNameLst>
                                          <p:attrName>r</p:attrName>
                                        </p:attrNameLst>
                                      </p:cBhvr>
                                    </p:animRot>
                                    <p:animRot by="-240000">
                                      <p:cBhvr>
                                        <p:cTn id="17" dur="200" fill="hold">
                                          <p:stCondLst>
                                            <p:cond delay="600"/>
                                          </p:stCondLst>
                                        </p:cTn>
                                        <p:tgtEl>
                                          <p:spTgt spid="221"/>
                                        </p:tgtEl>
                                        <p:attrNameLst>
                                          <p:attrName>r</p:attrName>
                                        </p:attrNameLst>
                                      </p:cBhvr>
                                    </p:animRot>
                                    <p:animRot by="120000">
                                      <p:cBhvr>
                                        <p:cTn id="18" dur="200" fill="hold">
                                          <p:stCondLst>
                                            <p:cond delay="800"/>
                                          </p:stCondLst>
                                        </p:cTn>
                                        <p:tgtEl>
                                          <p:spTgt spid="221"/>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18"/>
                                        </p:tgtEl>
                                        <p:attrNameLst>
                                          <p:attrName>r</p:attrName>
                                        </p:attrNameLst>
                                      </p:cBhvr>
                                    </p:animRot>
                                    <p:animRot by="-240000">
                                      <p:cBhvr>
                                        <p:cTn id="23" dur="200" fill="hold">
                                          <p:stCondLst>
                                            <p:cond delay="200"/>
                                          </p:stCondLst>
                                        </p:cTn>
                                        <p:tgtEl>
                                          <p:spTgt spid="218"/>
                                        </p:tgtEl>
                                        <p:attrNameLst>
                                          <p:attrName>r</p:attrName>
                                        </p:attrNameLst>
                                      </p:cBhvr>
                                    </p:animRot>
                                    <p:animRot by="240000">
                                      <p:cBhvr>
                                        <p:cTn id="24" dur="200" fill="hold">
                                          <p:stCondLst>
                                            <p:cond delay="400"/>
                                          </p:stCondLst>
                                        </p:cTn>
                                        <p:tgtEl>
                                          <p:spTgt spid="218"/>
                                        </p:tgtEl>
                                        <p:attrNameLst>
                                          <p:attrName>r</p:attrName>
                                        </p:attrNameLst>
                                      </p:cBhvr>
                                    </p:animRot>
                                    <p:animRot by="-240000">
                                      <p:cBhvr>
                                        <p:cTn id="25" dur="200" fill="hold">
                                          <p:stCondLst>
                                            <p:cond delay="600"/>
                                          </p:stCondLst>
                                        </p:cTn>
                                        <p:tgtEl>
                                          <p:spTgt spid="218"/>
                                        </p:tgtEl>
                                        <p:attrNameLst>
                                          <p:attrName>r</p:attrName>
                                        </p:attrNameLst>
                                      </p:cBhvr>
                                    </p:animRot>
                                    <p:animRot by="120000">
                                      <p:cBhvr>
                                        <p:cTn id="26" dur="200" fill="hold">
                                          <p:stCondLst>
                                            <p:cond delay="800"/>
                                          </p:stCondLst>
                                        </p:cTn>
                                        <p:tgtEl>
                                          <p:spTgt spid="2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01148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26;p34">
            <a:extLst>
              <a:ext uri="{FF2B5EF4-FFF2-40B4-BE49-F238E27FC236}">
                <a16:creationId xmlns:a16="http://schemas.microsoft.com/office/drawing/2014/main" id="{CD0074CD-260A-47E5-A11A-F963236E8224}"/>
              </a:ext>
            </a:extLst>
          </p:cNvPr>
          <p:cNvSpPr txBox="1"/>
          <p:nvPr/>
        </p:nvSpPr>
        <p:spPr>
          <a:xfrm>
            <a:off x="276009" y="3306451"/>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t>
            </a:r>
            <a:r>
              <a:rPr lang="en-US" dirty="0" err="1"/>
              <a:t>bipo</a:t>
            </a:r>
            <a:r>
              <a:rPr lang="en-US" dirty="0"/>
              <a:t>. </a:t>
            </a:r>
            <a:r>
              <a:rPr lang="en-US" dirty="0" err="1"/>
              <a:t>Bipo</a:t>
            </a:r>
            <a:r>
              <a:rPr lang="en-US" dirty="0"/>
              <a:t> is thin.</a:t>
            </a:r>
          </a:p>
        </p:txBody>
      </p:sp>
      <p:pic>
        <p:nvPicPr>
          <p:cNvPr id="11" name="Google Shape;230;p34">
            <a:extLst>
              <a:ext uri="{FF2B5EF4-FFF2-40B4-BE49-F238E27FC236}">
                <a16:creationId xmlns:a16="http://schemas.microsoft.com/office/drawing/2014/main" id="{A2E169B3-F2FB-4F58-8FC4-5DFDD12E8D9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4" name="Picture 3">
            <a:extLst>
              <a:ext uri="{FF2B5EF4-FFF2-40B4-BE49-F238E27FC236}">
                <a16:creationId xmlns:a16="http://schemas.microsoft.com/office/drawing/2014/main" id="{7A75E008-074F-4181-913E-4685641CACE7}"/>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09164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3">
            <a:extLst>
              <a:ext uri="{FF2B5EF4-FFF2-40B4-BE49-F238E27FC236}">
                <a16:creationId xmlns:a16="http://schemas.microsoft.com/office/drawing/2014/main" id="{FF91BD3A-5212-442C-90FF-D24D015EBDF7}"/>
              </a:ext>
            </a:extLst>
          </p:cNvPr>
          <p:cNvSpPr/>
          <p:nvPr/>
        </p:nvSpPr>
        <p:spPr>
          <a:xfrm>
            <a:off x="2587519" y="1676371"/>
            <a:ext cx="4030161" cy="2435026"/>
          </a:xfrm>
          <a:prstGeom prst="rect">
            <a:avLst/>
          </a:prstGeom>
          <a:solidFill>
            <a:srgbClr val="203864"/>
          </a:solidFill>
          <a:ln w="12700">
            <a:solidFill>
              <a:srgbClr val="32538F"/>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1" name="TextBox 9">
            <a:extLst>
              <a:ext uri="{FF2B5EF4-FFF2-40B4-BE49-F238E27FC236}">
                <a16:creationId xmlns:a16="http://schemas.microsoft.com/office/drawing/2014/main" id="{C92B2771-D4CA-40A2-A94B-2CBD246A1E1F}"/>
              </a:ext>
            </a:extLst>
          </p:cNvPr>
          <p:cNvSpPr txBox="1"/>
          <p:nvPr/>
        </p:nvSpPr>
        <p:spPr>
          <a:xfrm>
            <a:off x="3120032" y="1028755"/>
            <a:ext cx="2888034" cy="605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tIns="25717" rIns="25717" bIns="25717">
            <a:spAutoFit/>
          </a:bodyPr>
          <a:lstStyle/>
          <a:p>
            <a:pPr algn="ctr" defTabSz="685800">
              <a:buClrTx/>
              <a:defRPr sz="4600" b="0">
                <a:latin typeface="Avenir"/>
                <a:ea typeface="Avenir"/>
                <a:cs typeface="Avenir"/>
                <a:sym typeface="Avenir Roman"/>
              </a:defRPr>
            </a:pPr>
            <a:r>
              <a:rPr sz="1800" kern="1200" dirty="0">
                <a:solidFill>
                  <a:prstClr val="black"/>
                </a:solidFill>
                <a:latin typeface="Avenir Next"/>
                <a:sym typeface="Avenir Roman"/>
              </a:rPr>
              <a:t>Please enter full screen mode.</a:t>
            </a:r>
          </a:p>
          <a:p>
            <a:pPr algn="ctr" defTabSz="685800">
              <a:buClrTx/>
              <a:defRPr sz="4600" b="0">
                <a:latin typeface="Avenir"/>
                <a:ea typeface="Avenir"/>
                <a:cs typeface="Avenir"/>
                <a:sym typeface="Avenir Roman"/>
              </a:defRPr>
            </a:pPr>
            <a:r>
              <a:rPr lang="en-US" sz="1800" kern="1200" dirty="0">
                <a:solidFill>
                  <a:prstClr val="black"/>
                </a:solidFill>
                <a:latin typeface="Avenir Next"/>
                <a:sym typeface="Avenir Roman"/>
              </a:rPr>
              <a:t>Click the</a:t>
            </a:r>
            <a:r>
              <a:rPr sz="1800" kern="1200" dirty="0">
                <a:solidFill>
                  <a:prstClr val="black"/>
                </a:solidFill>
                <a:latin typeface="Avenir Next"/>
                <a:sym typeface="Avenir Roman"/>
              </a:rPr>
              <a:t> </a:t>
            </a:r>
            <a:r>
              <a:rPr sz="1800" b="1" kern="1200" dirty="0">
                <a:solidFill>
                  <a:prstClr val="black"/>
                </a:solidFill>
                <a:latin typeface="Avenir Next"/>
                <a:sym typeface="Avenir Roman"/>
              </a:rPr>
              <a:t>full screen icon</a:t>
            </a:r>
            <a:r>
              <a:rPr sz="1800" kern="1200" dirty="0">
                <a:solidFill>
                  <a:prstClr val="black"/>
                </a:solidFill>
                <a:latin typeface="Avenir Next"/>
                <a:sym typeface="Avenir Roman"/>
              </a:rPr>
              <a:t>:</a:t>
            </a:r>
          </a:p>
        </p:txBody>
      </p:sp>
      <p:grpSp>
        <p:nvGrpSpPr>
          <p:cNvPr id="13" name="Group 30">
            <a:extLst>
              <a:ext uri="{FF2B5EF4-FFF2-40B4-BE49-F238E27FC236}">
                <a16:creationId xmlns:a16="http://schemas.microsoft.com/office/drawing/2014/main" id="{77040893-AC98-4A68-996D-15C1E2E9CFBA}"/>
              </a:ext>
            </a:extLst>
          </p:cNvPr>
          <p:cNvGrpSpPr/>
          <p:nvPr/>
        </p:nvGrpSpPr>
        <p:grpSpPr>
          <a:xfrm>
            <a:off x="3285479" y="2335940"/>
            <a:ext cx="2722143" cy="1589357"/>
            <a:chOff x="0" y="-1"/>
            <a:chExt cx="7259045" cy="4238281"/>
          </a:xfrm>
        </p:grpSpPr>
        <p:sp>
          <p:nvSpPr>
            <p:cNvPr id="15" name="Rectangle 25">
              <a:extLst>
                <a:ext uri="{FF2B5EF4-FFF2-40B4-BE49-F238E27FC236}">
                  <a16:creationId xmlns:a16="http://schemas.microsoft.com/office/drawing/2014/main" id="{69F856C3-E6FA-4ED5-A94B-D0600E2BB35B}"/>
                </a:ext>
              </a:extLst>
            </p:cNvPr>
            <p:cNvSpPr/>
            <p:nvPr/>
          </p:nvSpPr>
          <p:spPr>
            <a:xfrm>
              <a:off x="-1" y="-2"/>
              <a:ext cx="7259047" cy="4238283"/>
            </a:xfrm>
            <a:prstGeom prst="rect">
              <a:avLst/>
            </a:prstGeom>
            <a:solidFill>
              <a:srgbClr val="B4C7E7"/>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7" name="Group 26">
              <a:extLst>
                <a:ext uri="{FF2B5EF4-FFF2-40B4-BE49-F238E27FC236}">
                  <a16:creationId xmlns:a16="http://schemas.microsoft.com/office/drawing/2014/main" id="{B813AF8B-AF16-4D01-8AEC-7219FC30EF94}"/>
                </a:ext>
              </a:extLst>
            </p:cNvPr>
            <p:cNvGrpSpPr/>
            <p:nvPr/>
          </p:nvGrpSpPr>
          <p:grpSpPr>
            <a:xfrm>
              <a:off x="1653719" y="412007"/>
              <a:ext cx="3951608" cy="3414266"/>
              <a:chOff x="-1" y="0"/>
              <a:chExt cx="3951606" cy="3414265"/>
            </a:xfrm>
          </p:grpSpPr>
          <p:sp>
            <p:nvSpPr>
              <p:cNvPr id="18" name="Freeform 27">
                <a:extLst>
                  <a:ext uri="{FF2B5EF4-FFF2-40B4-BE49-F238E27FC236}">
                    <a16:creationId xmlns:a16="http://schemas.microsoft.com/office/drawing/2014/main" id="{FEED23A8-F04F-48D7-B573-2326103286C7}"/>
                  </a:ext>
                </a:extLst>
              </p:cNvPr>
              <p:cNvSpPr/>
              <p:nvPr/>
            </p:nvSpPr>
            <p:spPr>
              <a:xfrm>
                <a:off x="-2" y="1917022"/>
                <a:ext cx="3951608" cy="14972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9" name="Oval 28">
                <a:extLst>
                  <a:ext uri="{FF2B5EF4-FFF2-40B4-BE49-F238E27FC236}">
                    <a16:creationId xmlns:a16="http://schemas.microsoft.com/office/drawing/2014/main" id="{EA2C16B6-18C2-4C68-B9E5-C2FB7B7E996E}"/>
                  </a:ext>
                </a:extLst>
              </p:cNvPr>
              <p:cNvSpPr/>
              <p:nvPr/>
            </p:nvSpPr>
            <p:spPr>
              <a:xfrm>
                <a:off x="716199" y="0"/>
                <a:ext cx="2519202" cy="2519202"/>
              </a:xfrm>
              <a:prstGeom prst="ellipse">
                <a:avLst/>
              </a:prstGeom>
              <a:solidFill>
                <a:srgbClr val="4472C4"/>
              </a:solid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 name="Arc 29">
                <a:extLst>
                  <a:ext uri="{FF2B5EF4-FFF2-40B4-BE49-F238E27FC236}">
                    <a16:creationId xmlns:a16="http://schemas.microsoft.com/office/drawing/2014/main" id="{FCD76E34-FBB2-4A9F-B20D-196107F0384D}"/>
                  </a:ext>
                </a:extLst>
              </p:cNvPr>
              <p:cNvSpPr/>
              <p:nvPr/>
            </p:nvSpPr>
            <p:spPr>
              <a:xfrm rot="8100000">
                <a:off x="1687702" y="1305901"/>
                <a:ext cx="576197" cy="5761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1" name="Oval 41">
            <a:extLst>
              <a:ext uri="{FF2B5EF4-FFF2-40B4-BE49-F238E27FC236}">
                <a16:creationId xmlns:a16="http://schemas.microsoft.com/office/drawing/2014/main" id="{A9240387-B45C-4C85-B558-BCFE41454CEE}"/>
              </a:ext>
            </a:extLst>
          </p:cNvPr>
          <p:cNvSpPr/>
          <p:nvPr/>
        </p:nvSpPr>
        <p:spPr>
          <a:xfrm>
            <a:off x="5855839" y="1555952"/>
            <a:ext cx="883341" cy="883341"/>
          </a:xfrm>
          <a:prstGeom prst="ellipse">
            <a:avLst/>
          </a:prstGeom>
          <a:ln w="101600">
            <a:solidFill>
              <a:srgbClr val="FFC000"/>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40">
            <a:extLst>
              <a:ext uri="{FF2B5EF4-FFF2-40B4-BE49-F238E27FC236}">
                <a16:creationId xmlns:a16="http://schemas.microsoft.com/office/drawing/2014/main" id="{6BFDE8F1-5862-439E-9AFD-2E910218FC71}"/>
              </a:ext>
            </a:extLst>
          </p:cNvPr>
          <p:cNvGrpSpPr/>
          <p:nvPr/>
        </p:nvGrpSpPr>
        <p:grpSpPr>
          <a:xfrm>
            <a:off x="6028126" y="1765403"/>
            <a:ext cx="534952" cy="460441"/>
            <a:chOff x="0" y="0"/>
            <a:chExt cx="1408256" cy="1408256"/>
          </a:xfrm>
        </p:grpSpPr>
        <p:sp>
          <p:nvSpPr>
            <p:cNvPr id="23" name="Rounded Rectangle 37">
              <a:extLst>
                <a:ext uri="{FF2B5EF4-FFF2-40B4-BE49-F238E27FC236}">
                  <a16:creationId xmlns:a16="http://schemas.microsoft.com/office/drawing/2014/main" id="{2863B6EB-92AF-4FD2-A576-7FBAE8D71182}"/>
                </a:ext>
              </a:extLst>
            </p:cNvPr>
            <p:cNvSpPr/>
            <p:nvPr/>
          </p:nvSpPr>
          <p:spPr>
            <a:xfrm>
              <a:off x="0" y="0"/>
              <a:ext cx="1408256" cy="1408256"/>
            </a:xfrm>
            <a:prstGeom prst="roundRect">
              <a:avLst>
                <a:gd name="adj" fmla="val 16667"/>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32">
              <a:extLst>
                <a:ext uri="{FF2B5EF4-FFF2-40B4-BE49-F238E27FC236}">
                  <a16:creationId xmlns:a16="http://schemas.microsoft.com/office/drawing/2014/main" id="{35865C4C-0EAA-49DB-A610-F97709B948F4}"/>
                </a:ext>
              </a:extLst>
            </p:cNvPr>
            <p:cNvSpPr/>
            <p:nvPr/>
          </p:nvSpPr>
          <p:spPr>
            <a:xfrm>
              <a:off x="373677" y="361225"/>
              <a:ext cx="685801" cy="685803"/>
            </a:xfrm>
            <a:prstGeom prst="rect">
              <a:avLst/>
            </a:prstGeom>
            <a:solidFill>
              <a:srgbClr val="2F5597"/>
            </a:solidFill>
            <a:ln w="50800" cap="flat">
              <a:solidFill>
                <a:srgbClr val="DAE3F3"/>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5" name="Rectangle 33">
              <a:extLst>
                <a:ext uri="{FF2B5EF4-FFF2-40B4-BE49-F238E27FC236}">
                  <a16:creationId xmlns:a16="http://schemas.microsoft.com/office/drawing/2014/main" id="{C9FDA662-387C-4B28-A098-DDD204ACA148}"/>
                </a:ext>
              </a:extLst>
            </p:cNvPr>
            <p:cNvSpPr/>
            <p:nvPr/>
          </p:nvSpPr>
          <p:spPr>
            <a:xfrm>
              <a:off x="545127" y="189775"/>
              <a:ext cx="342903"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6" name="Rectangle 34">
              <a:extLst>
                <a:ext uri="{FF2B5EF4-FFF2-40B4-BE49-F238E27FC236}">
                  <a16:creationId xmlns:a16="http://schemas.microsoft.com/office/drawing/2014/main" id="{42479A55-A4FE-4D18-95A1-AC875DECFD6F}"/>
                </a:ext>
              </a:extLst>
            </p:cNvPr>
            <p:cNvSpPr/>
            <p:nvPr/>
          </p:nvSpPr>
          <p:spPr>
            <a:xfrm>
              <a:off x="545127" y="875575"/>
              <a:ext cx="342903" cy="342903"/>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7" name="Rectangle 35">
              <a:extLst>
                <a:ext uri="{FF2B5EF4-FFF2-40B4-BE49-F238E27FC236}">
                  <a16:creationId xmlns:a16="http://schemas.microsoft.com/office/drawing/2014/main" id="{3547BEB1-8829-42BB-9885-05C88B523C2A}"/>
                </a:ext>
              </a:extLst>
            </p:cNvPr>
            <p:cNvSpPr/>
            <p:nvPr/>
          </p:nvSpPr>
          <p:spPr>
            <a:xfrm>
              <a:off x="202227" y="532675"/>
              <a:ext cx="342902"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Rectangle 36">
              <a:extLst>
                <a:ext uri="{FF2B5EF4-FFF2-40B4-BE49-F238E27FC236}">
                  <a16:creationId xmlns:a16="http://schemas.microsoft.com/office/drawing/2014/main" id="{C07A6174-B20F-49B8-8864-A39CB1EED80D}"/>
                </a:ext>
              </a:extLst>
            </p:cNvPr>
            <p:cNvSpPr/>
            <p:nvPr/>
          </p:nvSpPr>
          <p:spPr>
            <a:xfrm>
              <a:off x="769980" y="532676"/>
              <a:ext cx="524513" cy="342897"/>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spTree>
    <p:extLst>
      <p:ext uri="{BB962C8B-B14F-4D97-AF65-F5344CB8AC3E}">
        <p14:creationId xmlns:p14="http://schemas.microsoft.com/office/powerpoint/2010/main" val="835604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28;p34">
            <a:extLst>
              <a:ext uri="{FF2B5EF4-FFF2-40B4-BE49-F238E27FC236}">
                <a16:creationId xmlns:a16="http://schemas.microsoft.com/office/drawing/2014/main" id="{92831064-9C91-4D14-9DF6-FC49BEE6FB04}"/>
              </a:ext>
            </a:extLst>
          </p:cNvPr>
          <p:cNvSpPr txBox="1"/>
          <p:nvPr/>
        </p:nvSpPr>
        <p:spPr>
          <a:xfrm>
            <a:off x="5701214" y="1766182"/>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thin.</a:t>
            </a:r>
          </a:p>
        </p:txBody>
      </p:sp>
      <p:pic>
        <p:nvPicPr>
          <p:cNvPr id="13" name="Google Shape;232;p34">
            <a:extLst>
              <a:ext uri="{FF2B5EF4-FFF2-40B4-BE49-F238E27FC236}">
                <a16:creationId xmlns:a16="http://schemas.microsoft.com/office/drawing/2014/main" id="{75C6531A-DDD0-424A-ABA0-D0615E63809A}"/>
              </a:ext>
            </a:extLst>
          </p:cNvPr>
          <p:cNvPicPr preferRelativeResize="0"/>
          <p:nvPr/>
        </p:nvPicPr>
        <p:blipFill rotWithShape="1">
          <a:blip r:embed="rId3">
            <a:alphaModFix/>
          </a:blip>
          <a:srcRect b="15626"/>
          <a:stretch/>
        </p:blipFill>
        <p:spPr>
          <a:xfrm>
            <a:off x="4616150" y="423742"/>
            <a:ext cx="2948600" cy="1216850"/>
          </a:xfrm>
          <a:prstGeom prst="rect">
            <a:avLst/>
          </a:prstGeom>
          <a:noFill/>
          <a:ln>
            <a:noFill/>
          </a:ln>
        </p:spPr>
      </p:pic>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4">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13851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4" name="Google Shape;227;p34">
            <a:extLst>
              <a:ext uri="{FF2B5EF4-FFF2-40B4-BE49-F238E27FC236}">
                <a16:creationId xmlns:a16="http://schemas.microsoft.com/office/drawing/2014/main" id="{3050380B-C590-4819-B3A1-7133BDDCEE9B}"/>
              </a:ext>
            </a:extLst>
          </p:cNvPr>
          <p:cNvSpPr txBox="1"/>
          <p:nvPr/>
        </p:nvSpPr>
        <p:spPr>
          <a:xfrm>
            <a:off x="5740072" y="431118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light.</a:t>
            </a:r>
          </a:p>
        </p:txBody>
      </p:sp>
      <p:pic>
        <p:nvPicPr>
          <p:cNvPr id="2" name="Picture 1">
            <a:extLst>
              <a:ext uri="{FF2B5EF4-FFF2-40B4-BE49-F238E27FC236}">
                <a16:creationId xmlns:a16="http://schemas.microsoft.com/office/drawing/2014/main" id="{DB937B6A-A049-42FE-A384-C94624E5278C}"/>
              </a:ext>
            </a:extLst>
          </p:cNvPr>
          <p:cNvPicPr>
            <a:picLocks noChangeAspect="1"/>
          </p:cNvPicPr>
          <p:nvPr/>
        </p:nvPicPr>
        <p:blipFill>
          <a:blip r:embed="rId3"/>
          <a:stretch>
            <a:fillRect/>
          </a:stretch>
        </p:blipFill>
        <p:spPr>
          <a:xfrm>
            <a:off x="5085147" y="2659440"/>
            <a:ext cx="2005482" cy="1636975"/>
          </a:xfrm>
          <a:prstGeom prst="rect">
            <a:avLst/>
          </a:prstGeom>
        </p:spPr>
      </p:pic>
      <p:pic>
        <p:nvPicPr>
          <p:cNvPr id="4" name="Google Shape;230;p34">
            <a:extLst>
              <a:ext uri="{FF2B5EF4-FFF2-40B4-BE49-F238E27FC236}">
                <a16:creationId xmlns:a16="http://schemas.microsoft.com/office/drawing/2014/main" id="{90E8E91B-A307-4B14-ABBF-A6309A0E9679}"/>
              </a:ext>
            </a:extLst>
          </p:cNvPr>
          <p:cNvPicPr preferRelativeResize="0"/>
          <p:nvPr/>
        </p:nvPicPr>
        <p:blipFill>
          <a:blip r:embed="rId4">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E1F0D151-571F-421C-961F-DD2D74F35E67}"/>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32;p34">
            <a:extLst>
              <a:ext uri="{FF2B5EF4-FFF2-40B4-BE49-F238E27FC236}">
                <a16:creationId xmlns:a16="http://schemas.microsoft.com/office/drawing/2014/main" id="{E40A786C-A5CD-4711-BCE8-E19D171A0526}"/>
              </a:ext>
            </a:extLst>
          </p:cNvPr>
          <p:cNvPicPr preferRelativeResize="0"/>
          <p:nvPr/>
        </p:nvPicPr>
        <p:blipFill rotWithShape="1">
          <a:blip r:embed="rId7">
            <a:alphaModFix/>
          </a:blip>
          <a:srcRect b="15626"/>
          <a:stretch/>
        </p:blipFill>
        <p:spPr>
          <a:xfrm>
            <a:off x="4616150" y="423742"/>
            <a:ext cx="2948600" cy="1216850"/>
          </a:xfrm>
          <a:prstGeom prst="rect">
            <a:avLst/>
          </a:prstGeom>
          <a:noFill/>
          <a:ln>
            <a:noFill/>
          </a:ln>
        </p:spPr>
      </p:pic>
    </p:spTree>
    <p:extLst>
      <p:ext uri="{BB962C8B-B14F-4D97-AF65-F5344CB8AC3E}">
        <p14:creationId xmlns:p14="http://schemas.microsoft.com/office/powerpoint/2010/main" val="367376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 name="Google Shape;230;p34">
            <a:extLst>
              <a:ext uri="{FF2B5EF4-FFF2-40B4-BE49-F238E27FC236}">
                <a16:creationId xmlns:a16="http://schemas.microsoft.com/office/drawing/2014/main" id="{A2E169B3-F2FB-4F58-8FC4-5DFDD12E8D92}"/>
              </a:ext>
            </a:extLst>
          </p:cNvPr>
          <p:cNvPicPr preferRelativeResize="0"/>
          <p:nvPr/>
        </p:nvPicPr>
        <p:blipFill>
          <a:blip r:embed="rId3">
            <a:alphaModFix/>
          </a:blip>
          <a:stretch>
            <a:fillRect/>
          </a:stretch>
        </p:blipFill>
        <p:spPr>
          <a:xfrm>
            <a:off x="537480" y="1539652"/>
            <a:ext cx="1603050" cy="1603050"/>
          </a:xfrm>
          <a:prstGeom prst="rect">
            <a:avLst/>
          </a:prstGeom>
          <a:noFill/>
          <a:ln>
            <a:noFill/>
          </a:ln>
        </p:spPr>
      </p:pic>
      <p:pic>
        <p:nvPicPr>
          <p:cNvPr id="13" name="Google Shape;232;p34">
            <a:extLst>
              <a:ext uri="{FF2B5EF4-FFF2-40B4-BE49-F238E27FC236}">
                <a16:creationId xmlns:a16="http://schemas.microsoft.com/office/drawing/2014/main" id="{75C6531A-DDD0-424A-ABA0-D0615E63809A}"/>
              </a:ext>
            </a:extLst>
          </p:cNvPr>
          <p:cNvPicPr preferRelativeResize="0"/>
          <p:nvPr/>
        </p:nvPicPr>
        <p:blipFill rotWithShape="1">
          <a:blip r:embed="rId4">
            <a:alphaModFix/>
          </a:blip>
          <a:srcRect b="15626"/>
          <a:stretch/>
        </p:blipFill>
        <p:spPr>
          <a:xfrm>
            <a:off x="4522968" y="322802"/>
            <a:ext cx="2948600" cy="1216850"/>
          </a:xfrm>
          <a:prstGeom prst="rect">
            <a:avLst/>
          </a:prstGeom>
          <a:noFill/>
          <a:ln>
            <a:noFill/>
          </a:ln>
        </p:spPr>
      </p:pic>
      <p:pic>
        <p:nvPicPr>
          <p:cNvPr id="2" name="Picture 1">
            <a:extLst>
              <a:ext uri="{FF2B5EF4-FFF2-40B4-BE49-F238E27FC236}">
                <a16:creationId xmlns:a16="http://schemas.microsoft.com/office/drawing/2014/main" id="{DB937B6A-A049-42FE-A384-C94624E5278C}"/>
              </a:ext>
            </a:extLst>
          </p:cNvPr>
          <p:cNvPicPr>
            <a:picLocks noChangeAspect="1"/>
          </p:cNvPicPr>
          <p:nvPr/>
        </p:nvPicPr>
        <p:blipFill>
          <a:blip r:embed="rId5"/>
          <a:stretch>
            <a:fillRect/>
          </a:stretch>
        </p:blipFill>
        <p:spPr>
          <a:xfrm>
            <a:off x="4994527" y="2667991"/>
            <a:ext cx="2005482" cy="1636975"/>
          </a:xfrm>
          <a:prstGeom prst="rect">
            <a:avLst/>
          </a:prstGeom>
        </p:spPr>
      </p:pic>
      <p:pic>
        <p:nvPicPr>
          <p:cNvPr id="5" name="Picture 4">
            <a:extLst>
              <a:ext uri="{FF2B5EF4-FFF2-40B4-BE49-F238E27FC236}">
                <a16:creationId xmlns:a16="http://schemas.microsoft.com/office/drawing/2014/main" id="{A0395941-7EE0-495D-9E77-37C7C7F36851}"/>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68983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13"/>
                                        </p:tgtEl>
                                        <p:attrNameLst>
                                          <p:attrName>r</p:attrName>
                                        </p:attrNameLst>
                                      </p:cBhvr>
                                    </p:animRot>
                                    <p:animRot by="-240000">
                                      <p:cBhvr>
                                        <p:cTn id="15" dur="200" fill="hold">
                                          <p:stCondLst>
                                            <p:cond delay="200"/>
                                          </p:stCondLst>
                                        </p:cTn>
                                        <p:tgtEl>
                                          <p:spTgt spid="13"/>
                                        </p:tgtEl>
                                        <p:attrNameLst>
                                          <p:attrName>r</p:attrName>
                                        </p:attrNameLst>
                                      </p:cBhvr>
                                    </p:animRot>
                                    <p:animRot by="240000">
                                      <p:cBhvr>
                                        <p:cTn id="16" dur="200" fill="hold">
                                          <p:stCondLst>
                                            <p:cond delay="400"/>
                                          </p:stCondLst>
                                        </p:cTn>
                                        <p:tgtEl>
                                          <p:spTgt spid="13"/>
                                        </p:tgtEl>
                                        <p:attrNameLst>
                                          <p:attrName>r</p:attrName>
                                        </p:attrNameLst>
                                      </p:cBhvr>
                                    </p:animRot>
                                    <p:animRot by="-240000">
                                      <p:cBhvr>
                                        <p:cTn id="17" dur="200" fill="hold">
                                          <p:stCondLst>
                                            <p:cond delay="600"/>
                                          </p:stCondLst>
                                        </p:cTn>
                                        <p:tgtEl>
                                          <p:spTgt spid="13"/>
                                        </p:tgtEl>
                                        <p:attrNameLst>
                                          <p:attrName>r</p:attrName>
                                        </p:attrNameLst>
                                      </p:cBhvr>
                                    </p:animRot>
                                    <p:animRot by="120000">
                                      <p:cBhvr>
                                        <p:cTn id="18" dur="200" fill="hold">
                                          <p:stCondLst>
                                            <p:cond delay="800"/>
                                          </p:stCondLst>
                                        </p:cTn>
                                        <p:tgtEl>
                                          <p:spTgt spid="1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
                                        </p:tgtEl>
                                        <p:attrNameLst>
                                          <p:attrName>r</p:attrName>
                                        </p:attrNameLst>
                                      </p:cBhvr>
                                    </p:animRot>
                                    <p:animRot by="-240000">
                                      <p:cBhvr>
                                        <p:cTn id="23" dur="200" fill="hold">
                                          <p:stCondLst>
                                            <p:cond delay="200"/>
                                          </p:stCondLst>
                                        </p:cTn>
                                        <p:tgtEl>
                                          <p:spTgt spid="2"/>
                                        </p:tgtEl>
                                        <p:attrNameLst>
                                          <p:attrName>r</p:attrName>
                                        </p:attrNameLst>
                                      </p:cBhvr>
                                    </p:animRot>
                                    <p:animRot by="240000">
                                      <p:cBhvr>
                                        <p:cTn id="24" dur="200" fill="hold">
                                          <p:stCondLst>
                                            <p:cond delay="400"/>
                                          </p:stCondLst>
                                        </p:cTn>
                                        <p:tgtEl>
                                          <p:spTgt spid="2"/>
                                        </p:tgtEl>
                                        <p:attrNameLst>
                                          <p:attrName>r</p:attrName>
                                        </p:attrNameLst>
                                      </p:cBhvr>
                                    </p:animRot>
                                    <p:animRot by="-240000">
                                      <p:cBhvr>
                                        <p:cTn id="25" dur="200" fill="hold">
                                          <p:stCondLst>
                                            <p:cond delay="600"/>
                                          </p:stCondLst>
                                        </p:cTn>
                                        <p:tgtEl>
                                          <p:spTgt spid="2"/>
                                        </p:tgtEl>
                                        <p:attrNameLst>
                                          <p:attrName>r</p:attrName>
                                        </p:attrNameLst>
                                      </p:cBhvr>
                                    </p:animRot>
                                    <p:animRot by="120000">
                                      <p:cBhvr>
                                        <p:cTn id="26"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6FDA589E-C569-4717-9A70-7F1E82AD6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131079"/>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That’s the end of our game! Can I speak to your parent before we end?</a:t>
            </a:r>
          </a:p>
        </p:txBody>
      </p:sp>
    </p:spTree>
    <p:extLst>
      <p:ext uri="{BB962C8B-B14F-4D97-AF65-F5344CB8AC3E}">
        <p14:creationId xmlns:p14="http://schemas.microsoft.com/office/powerpoint/2010/main" val="395216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1. How was the video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1749904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2. How was the sound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454236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3. How fun was the activity?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lang="en-US" sz="1800" b="1" kern="1200" dirty="0">
                  <a:solidFill>
                    <a:prstClr val="black"/>
                  </a:solidFill>
                  <a:latin typeface="Avenir Next" panose="020B0503020202020204"/>
                  <a:ea typeface="+mn-ea"/>
                  <a:cs typeface="+mn-cs"/>
                </a:rPr>
                <a:t>Not very fun</a:t>
              </a:r>
              <a:endParaRPr sz="1800" b="1" kern="1200" dirty="0">
                <a:solidFill>
                  <a:prstClr val="black"/>
                </a:solidFill>
                <a:latin typeface="Avenir Next" panose="020B0503020202020204"/>
                <a:ea typeface="+mn-ea"/>
                <a:cs typeface="+mn-cs"/>
              </a:endParaRP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r>
                <a:rPr lang="en-US" sz="1800" b="1" kern="1200" dirty="0">
                  <a:solidFill>
                    <a:prstClr val="black"/>
                  </a:solidFill>
                  <a:latin typeface="Avenir Next" panose="020B0503020202020204"/>
                  <a:ea typeface="+mn-ea"/>
                  <a:cs typeface="+mn-cs"/>
                </a:rPr>
                <a:t>ly fun</a:t>
              </a:r>
              <a:endParaRPr sz="1800" b="1" kern="1200" dirty="0">
                <a:solidFill>
                  <a:prstClr val="black"/>
                </a:solidFill>
                <a:latin typeface="Avenir Next" panose="020B0503020202020204"/>
                <a:ea typeface="+mn-ea"/>
                <a:cs typeface="+mn-cs"/>
              </a:endParaRP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a:t>
              </a:r>
              <a:r>
                <a:rPr lang="en-US" sz="1800" b="1" kern="1200" dirty="0">
                  <a:solidFill>
                    <a:prstClr val="black"/>
                  </a:solidFill>
                  <a:latin typeface="Avenir Next" panose="020B0503020202020204"/>
                  <a:ea typeface="+mn-ea"/>
                  <a:cs typeface="+mn-cs"/>
                </a:rPr>
                <a:t>fun</a:t>
              </a:r>
              <a:endParaRPr sz="1800" b="1" kern="1200" dirty="0">
                <a:solidFill>
                  <a:prstClr val="black"/>
                </a:solidFill>
                <a:latin typeface="Avenir Next" panose="020B0503020202020204"/>
                <a:ea typeface="+mn-ea"/>
                <a:cs typeface="+mn-cs"/>
              </a:endParaRPr>
            </a:p>
          </p:txBody>
        </p:sp>
      </p:grpSp>
    </p:spTree>
    <p:extLst>
      <p:ext uri="{BB962C8B-B14F-4D97-AF65-F5344CB8AC3E}">
        <p14:creationId xmlns:p14="http://schemas.microsoft.com/office/powerpoint/2010/main" val="2712492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a:extLst>
              <a:ext uri="{FF2B5EF4-FFF2-40B4-BE49-F238E27FC236}">
                <a16:creationId xmlns:a16="http://schemas.microsoft.com/office/drawing/2014/main" id="{AB466E7B-3A70-4293-B102-F7A6A6CCBB5E}"/>
              </a:ext>
            </a:extLst>
          </p:cNvPr>
          <p:cNvGrpSpPr/>
          <p:nvPr/>
        </p:nvGrpSpPr>
        <p:grpSpPr>
          <a:xfrm>
            <a:off x="1174254" y="760619"/>
            <a:ext cx="6795492" cy="4052228"/>
            <a:chOff x="0" y="0"/>
            <a:chExt cx="18121310" cy="8950290"/>
          </a:xfrm>
        </p:grpSpPr>
        <p:sp>
          <p:nvSpPr>
            <p:cNvPr id="46" name="Triangle">
              <a:extLst>
                <a:ext uri="{FF2B5EF4-FFF2-40B4-BE49-F238E27FC236}">
                  <a16:creationId xmlns:a16="http://schemas.microsoft.com/office/drawing/2014/main" id="{7D418004-FB89-4581-BC38-82184F4B960D}"/>
                </a:ext>
              </a:extLst>
            </p:cNvPr>
            <p:cNvSpPr/>
            <p:nvPr/>
          </p:nvSpPr>
          <p:spPr>
            <a:xfrm>
              <a:off x="0" y="0"/>
              <a:ext cx="18121311" cy="89502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FFBFF"/>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7" name="Triangle">
              <a:extLst>
                <a:ext uri="{FF2B5EF4-FFF2-40B4-BE49-F238E27FC236}">
                  <a16:creationId xmlns:a16="http://schemas.microsoft.com/office/drawing/2014/main" id="{6CD2CDC3-E016-4A9A-892A-2DCDEBC0CDB9}"/>
                </a:ext>
              </a:extLst>
            </p:cNvPr>
            <p:cNvSpPr/>
            <p:nvPr/>
          </p:nvSpPr>
          <p:spPr>
            <a:xfrm>
              <a:off x="2294263" y="120"/>
              <a:ext cx="13532785" cy="6692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close/>
                </a:path>
              </a:pathLst>
            </a:custGeom>
            <a:solidFill>
              <a:srgbClr val="D5FFE0"/>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8" name="Triangle">
              <a:extLst>
                <a:ext uri="{FF2B5EF4-FFF2-40B4-BE49-F238E27FC236}">
                  <a16:creationId xmlns:a16="http://schemas.microsoft.com/office/drawing/2014/main" id="{9F90DC29-698B-45F2-9BC2-6700AA9E6E94}"/>
                </a:ext>
              </a:extLst>
            </p:cNvPr>
            <p:cNvSpPr/>
            <p:nvPr/>
          </p:nvSpPr>
          <p:spPr>
            <a:xfrm>
              <a:off x="5349725" y="4881"/>
              <a:ext cx="7421860" cy="36337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8CEDB"/>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grpSp>
      <p:sp>
        <p:nvSpPr>
          <p:cNvPr id="49" name="2. Academic/Educational use…">
            <a:extLst>
              <a:ext uri="{FF2B5EF4-FFF2-40B4-BE49-F238E27FC236}">
                <a16:creationId xmlns:a16="http://schemas.microsoft.com/office/drawing/2014/main" id="{033CC528-2BEC-4F92-A2C5-1BF9D8CA4154}"/>
              </a:ext>
            </a:extLst>
          </p:cNvPr>
          <p:cNvSpPr txBox="1"/>
          <p:nvPr/>
        </p:nvSpPr>
        <p:spPr>
          <a:xfrm>
            <a:off x="3198151" y="2690382"/>
            <a:ext cx="2747699" cy="779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2" tIns="20092" rIns="20092" bIns="20092" anchor="ctr">
            <a:spAutoFit/>
          </a:bodyPr>
          <a:lstStyle/>
          <a:p>
            <a:pPr algn="ctr" defTabSz="342900">
              <a:buClrTx/>
              <a:defRPr sz="2800" u="sng">
                <a:solidFill>
                  <a:srgbClr val="A5A5A5">
                    <a:hueOff val="914337"/>
                    <a:satOff val="31515"/>
                    <a:lumOff val="-30790"/>
                  </a:srgbClr>
                </a:solidFill>
              </a:defRPr>
            </a:pPr>
            <a:r>
              <a:rPr sz="1800" u="sng" kern="1200" dirty="0">
                <a:solidFill>
                  <a:srgbClr val="A5A5A5">
                    <a:hueOff val="914337"/>
                    <a:satOff val="31515"/>
                    <a:lumOff val="-30790"/>
                  </a:srgbClr>
                </a:solidFill>
                <a:latin typeface="Avenir Next" panose="020B0503020202020204"/>
                <a:ea typeface="+mn-ea"/>
                <a:cs typeface="+mn-cs"/>
              </a:rPr>
              <a:t>2. Academic/Educational </a:t>
            </a:r>
            <a:r>
              <a:rPr lang="en-US" sz="1800" u="sng" kern="1200" dirty="0">
                <a:solidFill>
                  <a:srgbClr val="A5A5A5">
                    <a:hueOff val="914337"/>
                    <a:satOff val="31515"/>
                    <a:lumOff val="-30790"/>
                  </a:srgbClr>
                </a:solidFill>
                <a:latin typeface="Avenir Next" panose="020B0503020202020204"/>
                <a:ea typeface="+mn-ea"/>
                <a:cs typeface="+mn-cs"/>
              </a:rPr>
              <a:t>U</a:t>
            </a:r>
            <a:r>
              <a:rPr sz="1800" u="sng" kern="1200" dirty="0">
                <a:solidFill>
                  <a:srgbClr val="A5A5A5">
                    <a:hueOff val="914337"/>
                    <a:satOff val="31515"/>
                    <a:lumOff val="-30790"/>
                  </a:srgbClr>
                </a:solidFill>
                <a:latin typeface="Avenir Next" panose="020B0503020202020204"/>
                <a:ea typeface="+mn-ea"/>
                <a:cs typeface="+mn-cs"/>
              </a:rPr>
              <a:t>se </a:t>
            </a:r>
          </a:p>
          <a:p>
            <a:pPr algn="ctr" defTabSz="342900">
              <a:buClrTx/>
              <a:defRPr sz="2800" i="1">
                <a:solidFill>
                  <a:srgbClr val="A5A5A5">
                    <a:hueOff val="914337"/>
                    <a:satOff val="31515"/>
                    <a:lumOff val="-30790"/>
                  </a:srgbClr>
                </a:solidFill>
              </a:defRPr>
            </a:pPr>
            <a:r>
              <a:rPr lang="en-US" sz="1500" i="1" kern="1200" dirty="0">
                <a:solidFill>
                  <a:srgbClr val="A5A5A5">
                    <a:hueOff val="914337"/>
                    <a:satOff val="31515"/>
                    <a:lumOff val="-30790"/>
                  </a:srgbClr>
                </a:solidFill>
                <a:latin typeface="Avenir Next" panose="020B0503020202020204"/>
                <a:ea typeface="+mn-ea"/>
                <a:cs typeface="+mn-cs"/>
              </a:rPr>
              <a:t>M</a:t>
            </a:r>
            <a:r>
              <a:rPr sz="1500" i="1" kern="1200" dirty="0">
                <a:solidFill>
                  <a:srgbClr val="A5A5A5">
                    <a:hueOff val="914337"/>
                    <a:satOff val="31515"/>
                    <a:lumOff val="-30790"/>
                  </a:srgbClr>
                </a:solidFill>
                <a:latin typeface="Avenir Next" panose="020B0503020202020204"/>
                <a:ea typeface="+mn-ea"/>
                <a:cs typeface="+mn-cs"/>
              </a:rPr>
              <a:t>ay be presented as examples at conferences or classes</a:t>
            </a:r>
            <a:r>
              <a:rPr lang="en-US" sz="1500" i="1" kern="1200" dirty="0">
                <a:solidFill>
                  <a:srgbClr val="A5A5A5">
                    <a:hueOff val="914337"/>
                    <a:satOff val="31515"/>
                    <a:lumOff val="-30790"/>
                  </a:srgbClr>
                </a:solidFill>
                <a:latin typeface="Avenir Next" panose="020B0503020202020204"/>
                <a:ea typeface="+mn-ea"/>
                <a:cs typeface="+mn-cs"/>
              </a:rPr>
              <a:t>.</a:t>
            </a:r>
            <a:endParaRPr sz="1500" i="1" kern="1200" dirty="0">
              <a:solidFill>
                <a:srgbClr val="A5A5A5">
                  <a:hueOff val="914337"/>
                  <a:satOff val="31515"/>
                  <a:lumOff val="-30790"/>
                </a:srgbClr>
              </a:solidFill>
              <a:latin typeface="Avenir Next" panose="020B0503020202020204"/>
              <a:ea typeface="+mn-ea"/>
              <a:cs typeface="+mn-cs"/>
            </a:endParaRPr>
          </a:p>
        </p:txBody>
      </p:sp>
      <p:sp>
        <p:nvSpPr>
          <p:cNvPr id="50" name="3. Public…">
            <a:extLst>
              <a:ext uri="{FF2B5EF4-FFF2-40B4-BE49-F238E27FC236}">
                <a16:creationId xmlns:a16="http://schemas.microsoft.com/office/drawing/2014/main" id="{78220940-63E1-4AB5-9439-A3617738EFEB}"/>
              </a:ext>
            </a:extLst>
          </p:cNvPr>
          <p:cNvSpPr txBox="1"/>
          <p:nvPr/>
        </p:nvSpPr>
        <p:spPr>
          <a:xfrm>
            <a:off x="2147141" y="3957651"/>
            <a:ext cx="4849718" cy="779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2" tIns="20092" rIns="20092" bIns="20092" anchor="ctr">
            <a:spAutoFit/>
          </a:bodyPr>
          <a:lstStyle/>
          <a:p>
            <a:pPr algn="ctr" defTabSz="342900">
              <a:buClrTx/>
              <a:defRPr sz="2800" u="sng">
                <a:solidFill>
                  <a:srgbClr val="4472C4">
                    <a:hueOff val="114395"/>
                    <a:lumOff val="-24975"/>
                  </a:srgbClr>
                </a:solidFill>
              </a:defRPr>
            </a:pPr>
            <a:r>
              <a:rPr sz="1800" u="sng" kern="1200" dirty="0">
                <a:solidFill>
                  <a:srgbClr val="4472C4">
                    <a:hueOff val="114395"/>
                    <a:lumOff val="-24975"/>
                  </a:srgbClr>
                </a:solidFill>
                <a:latin typeface="Avenir Next" panose="020B0503020202020204"/>
                <a:ea typeface="+mn-ea"/>
                <a:cs typeface="+mn-cs"/>
              </a:rPr>
              <a:t>3. Public </a:t>
            </a:r>
          </a:p>
          <a:p>
            <a:pPr algn="ctr" defTabSz="342900">
              <a:buClrTx/>
              <a:defRPr sz="2800" i="1">
                <a:solidFill>
                  <a:srgbClr val="4472C4">
                    <a:hueOff val="114395"/>
                    <a:lumOff val="-24975"/>
                  </a:srgbClr>
                </a:solidFill>
              </a:defRPr>
            </a:pPr>
            <a:r>
              <a:rPr lang="en-US" sz="1500" i="1" kern="1200" dirty="0">
                <a:solidFill>
                  <a:srgbClr val="4472C4">
                    <a:hueOff val="114395"/>
                    <a:lumOff val="-24975"/>
                  </a:srgbClr>
                </a:solidFill>
                <a:latin typeface="Avenir Next" panose="020B0503020202020204"/>
                <a:ea typeface="+mn-ea"/>
                <a:cs typeface="+mn-cs"/>
              </a:rPr>
              <a:t>M</a:t>
            </a:r>
            <a:r>
              <a:rPr sz="1500" i="1" kern="1200" dirty="0">
                <a:solidFill>
                  <a:srgbClr val="4472C4">
                    <a:hueOff val="114395"/>
                    <a:lumOff val="-24975"/>
                  </a:srgbClr>
                </a:solidFill>
                <a:latin typeface="Avenir Next" panose="020B0503020202020204"/>
                <a:ea typeface="+mn-ea"/>
                <a:cs typeface="+mn-cs"/>
              </a:rPr>
              <a:t>ay be </a:t>
            </a:r>
            <a:r>
              <a:rPr lang="en-US" sz="1500" i="1" kern="1200" dirty="0">
                <a:solidFill>
                  <a:srgbClr val="4472C4">
                    <a:hueOff val="114395"/>
                    <a:lumOff val="-24975"/>
                  </a:srgbClr>
                </a:solidFill>
                <a:latin typeface="Avenir Next" panose="020B0503020202020204"/>
                <a:ea typeface="+mn-ea"/>
                <a:cs typeface="+mn-cs"/>
              </a:rPr>
              <a:t>e.g. </a:t>
            </a:r>
            <a:r>
              <a:rPr sz="1500" i="1" kern="1200" dirty="0">
                <a:solidFill>
                  <a:srgbClr val="4472C4">
                    <a:hueOff val="114395"/>
                    <a:lumOff val="-24975"/>
                  </a:srgbClr>
                </a:solidFill>
                <a:latin typeface="Avenir Next" panose="020B0503020202020204"/>
                <a:ea typeface="+mn-ea"/>
                <a:cs typeface="+mn-cs"/>
              </a:rPr>
              <a:t>presented </a:t>
            </a:r>
            <a:r>
              <a:rPr lang="en-US" sz="1500" i="1" kern="1200" dirty="0">
                <a:solidFill>
                  <a:srgbClr val="4472C4">
                    <a:hueOff val="114395"/>
                    <a:lumOff val="-24975"/>
                  </a:srgbClr>
                </a:solidFill>
                <a:latin typeface="Avenir Next" panose="020B0503020202020204"/>
                <a:ea typeface="+mn-ea"/>
                <a:cs typeface="+mn-cs"/>
              </a:rPr>
              <a:t>publicly </a:t>
            </a:r>
            <a:r>
              <a:rPr sz="1500" i="1" kern="1200" dirty="0">
                <a:solidFill>
                  <a:srgbClr val="4472C4">
                    <a:hueOff val="114395"/>
                    <a:lumOff val="-24975"/>
                  </a:srgbClr>
                </a:solidFill>
                <a:latin typeface="Avenir Next" panose="020B0503020202020204"/>
                <a:ea typeface="+mn-ea"/>
                <a:cs typeface="+mn-cs"/>
              </a:rPr>
              <a:t>online for </a:t>
            </a:r>
            <a:br>
              <a:rPr lang="en-US" sz="1500" i="1" kern="1200" dirty="0">
                <a:solidFill>
                  <a:srgbClr val="4472C4">
                    <a:hueOff val="114395"/>
                    <a:lumOff val="-24975"/>
                  </a:srgbClr>
                </a:solidFill>
                <a:latin typeface="Avenir Next" panose="020B0503020202020204"/>
                <a:ea typeface="+mn-ea"/>
                <a:cs typeface="+mn-cs"/>
              </a:rPr>
            </a:br>
            <a:r>
              <a:rPr sz="1500" i="1" kern="1200" dirty="0">
                <a:solidFill>
                  <a:srgbClr val="4472C4">
                    <a:hueOff val="114395"/>
                    <a:lumOff val="-24975"/>
                  </a:srgbClr>
                </a:solidFill>
                <a:latin typeface="Avenir Next" panose="020B0503020202020204"/>
                <a:ea typeface="+mn-ea"/>
                <a:cs typeface="+mn-cs"/>
              </a:rPr>
              <a:t>public outreach &amp; dissemination of findings</a:t>
            </a:r>
            <a:r>
              <a:rPr lang="en-US" sz="1500" i="1" kern="1200" dirty="0">
                <a:solidFill>
                  <a:srgbClr val="4472C4">
                    <a:hueOff val="114395"/>
                    <a:lumOff val="-24975"/>
                  </a:srgbClr>
                </a:solidFill>
                <a:latin typeface="Avenir Next" panose="020B0503020202020204"/>
                <a:ea typeface="+mn-ea"/>
                <a:cs typeface="+mn-cs"/>
              </a:rPr>
              <a:t>.</a:t>
            </a:r>
            <a:endParaRPr sz="1500" i="1" kern="1200" dirty="0">
              <a:solidFill>
                <a:srgbClr val="4472C4">
                  <a:hueOff val="114395"/>
                  <a:lumOff val="-24975"/>
                </a:srgbClr>
              </a:solidFill>
              <a:latin typeface="Avenir Next" panose="020B0503020202020204"/>
              <a:ea typeface="+mn-ea"/>
              <a:cs typeface="+mn-cs"/>
            </a:endParaRPr>
          </a:p>
        </p:txBody>
      </p:sp>
      <p:sp>
        <p:nvSpPr>
          <p:cNvPr id="51" name="Participant Recording Options">
            <a:extLst>
              <a:ext uri="{FF2B5EF4-FFF2-40B4-BE49-F238E27FC236}">
                <a16:creationId xmlns:a16="http://schemas.microsoft.com/office/drawing/2014/main" id="{A9BC6F4C-4B1A-4D60-9CAA-86FA0ECBEA60}"/>
              </a:ext>
            </a:extLst>
          </p:cNvPr>
          <p:cNvSpPr txBox="1"/>
          <p:nvPr/>
        </p:nvSpPr>
        <p:spPr>
          <a:xfrm>
            <a:off x="1190108" y="185722"/>
            <a:ext cx="3757363" cy="40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0092" tIns="20092" rIns="20092" bIns="20092" anchor="ctr">
            <a:spAutoFit/>
          </a:bodyPr>
          <a:lstStyle>
            <a:lvl1pPr>
              <a:defRPr sz="4200" u="sng"/>
            </a:lvl1pPr>
          </a:lstStyle>
          <a:p>
            <a:pPr defTabSz="342900">
              <a:buClrTx/>
              <a:defRPr/>
            </a:pPr>
            <a:r>
              <a:rPr sz="2400" kern="1200" dirty="0">
                <a:solidFill>
                  <a:prstClr val="black"/>
                </a:solidFill>
                <a:latin typeface="Avenir Next" panose="020B0503020202020204"/>
                <a:ea typeface="+mn-ea"/>
                <a:cs typeface="+mn-cs"/>
              </a:rPr>
              <a:t>Participant Recording Options</a:t>
            </a:r>
          </a:p>
        </p:txBody>
      </p:sp>
      <p:sp>
        <p:nvSpPr>
          <p:cNvPr id="54" name="1. Research-Only…">
            <a:extLst>
              <a:ext uri="{FF2B5EF4-FFF2-40B4-BE49-F238E27FC236}">
                <a16:creationId xmlns:a16="http://schemas.microsoft.com/office/drawing/2014/main" id="{2A83290D-EE35-4F6B-AA2A-2AC267D8E5C9}"/>
              </a:ext>
            </a:extLst>
          </p:cNvPr>
          <p:cNvSpPr txBox="1"/>
          <p:nvPr/>
        </p:nvSpPr>
        <p:spPr>
          <a:xfrm>
            <a:off x="3549424" y="1638460"/>
            <a:ext cx="2045153" cy="548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p>
            <a:pPr algn="ctr" defTabSz="342900">
              <a:buClrTx/>
              <a:defRPr sz="2800" u="sng">
                <a:solidFill>
                  <a:srgbClr val="70AD47">
                    <a:hueOff val="-146070"/>
                    <a:satOff val="-10048"/>
                    <a:lumOff val="-30626"/>
                  </a:srgbClr>
                </a:solidFill>
              </a:defRPr>
            </a:pPr>
            <a:r>
              <a:rPr sz="1800" u="sng" kern="1200" dirty="0">
                <a:solidFill>
                  <a:srgbClr val="70AD47">
                    <a:hueOff val="-146070"/>
                    <a:satOff val="-10048"/>
                    <a:lumOff val="-30626"/>
                  </a:srgbClr>
                </a:solidFill>
                <a:latin typeface="Avenir Next" panose="020B0503020202020204"/>
                <a:ea typeface="+mn-ea"/>
                <a:cs typeface="+mn-cs"/>
              </a:rPr>
              <a:t>1. Researc</a:t>
            </a:r>
            <a:r>
              <a:rPr lang="en-US" sz="1800" u="sng" kern="1200" dirty="0">
                <a:solidFill>
                  <a:srgbClr val="70AD47">
                    <a:hueOff val="-146070"/>
                    <a:satOff val="-10048"/>
                    <a:lumOff val="-30626"/>
                  </a:srgbClr>
                </a:solidFill>
                <a:latin typeface="Avenir Next" panose="020B0503020202020204"/>
                <a:ea typeface="+mn-ea"/>
                <a:cs typeface="+mn-cs"/>
              </a:rPr>
              <a:t>h </a:t>
            </a:r>
            <a:r>
              <a:rPr sz="1800" u="sng" kern="1200" dirty="0">
                <a:solidFill>
                  <a:srgbClr val="70AD47">
                    <a:hueOff val="-146070"/>
                    <a:satOff val="-10048"/>
                    <a:lumOff val="-30626"/>
                  </a:srgbClr>
                </a:solidFill>
                <a:latin typeface="Avenir Next" panose="020B0503020202020204"/>
                <a:ea typeface="+mn-ea"/>
                <a:cs typeface="+mn-cs"/>
              </a:rPr>
              <a:t>Only </a:t>
            </a:r>
          </a:p>
          <a:p>
            <a:pPr algn="ctr" defTabSz="342900">
              <a:buClrTx/>
              <a:defRPr sz="2800" b="0" i="1">
                <a:solidFill>
                  <a:srgbClr val="70AD47">
                    <a:hueOff val="-146070"/>
                    <a:satOff val="-10048"/>
                    <a:lumOff val="-30626"/>
                  </a:srgbClr>
                </a:solidFill>
              </a:defRPr>
            </a:pPr>
            <a:r>
              <a:rPr lang="en-US" sz="1500" i="1" kern="1200" dirty="0">
                <a:solidFill>
                  <a:srgbClr val="70AD47">
                    <a:hueOff val="-146070"/>
                    <a:satOff val="-10048"/>
                    <a:lumOff val="-30626"/>
                  </a:srgbClr>
                </a:solidFill>
                <a:latin typeface="Avenir Next" panose="020B0503020202020204"/>
                <a:ea typeface="+mn-ea"/>
                <a:cs typeface="+mn-cs"/>
              </a:rPr>
              <a:t>V</a:t>
            </a:r>
            <a:r>
              <a:rPr sz="1500" i="1" kern="1200" dirty="0">
                <a:solidFill>
                  <a:srgbClr val="70AD47">
                    <a:hueOff val="-146070"/>
                    <a:satOff val="-10048"/>
                    <a:lumOff val="-30626"/>
                  </a:srgbClr>
                </a:solidFill>
                <a:latin typeface="Avenir Next" panose="020B0503020202020204"/>
                <a:ea typeface="+mn-ea"/>
                <a:cs typeface="+mn-cs"/>
              </a:rPr>
              <a:t>iewed </a:t>
            </a:r>
            <a:r>
              <a:rPr lang="en-US" sz="1500" i="1" kern="1200" dirty="0">
                <a:solidFill>
                  <a:srgbClr val="70AD47">
                    <a:hueOff val="-146070"/>
                    <a:satOff val="-10048"/>
                    <a:lumOff val="-30626"/>
                  </a:srgbClr>
                </a:solidFill>
                <a:latin typeface="Avenir Next" panose="020B0503020202020204"/>
                <a:ea typeface="+mn-ea"/>
                <a:cs typeface="+mn-cs"/>
              </a:rPr>
              <a:t>only </a:t>
            </a:r>
            <a:r>
              <a:rPr sz="1500" i="1" kern="1200" dirty="0">
                <a:solidFill>
                  <a:srgbClr val="70AD47">
                    <a:hueOff val="-146070"/>
                    <a:satOff val="-10048"/>
                    <a:lumOff val="-30626"/>
                  </a:srgbClr>
                </a:solidFill>
                <a:latin typeface="Avenir Next" panose="020B0503020202020204"/>
                <a:ea typeface="+mn-ea"/>
                <a:cs typeface="+mn-cs"/>
              </a:rPr>
              <a:t>by our</a:t>
            </a:r>
            <a:r>
              <a:rPr lang="en-US" sz="1500" i="1" kern="1200" dirty="0">
                <a:solidFill>
                  <a:srgbClr val="70AD47">
                    <a:hueOff val="-146070"/>
                    <a:satOff val="-10048"/>
                    <a:lumOff val="-30626"/>
                  </a:srgbClr>
                </a:solidFill>
                <a:latin typeface="Avenir Next" panose="020B0503020202020204"/>
                <a:ea typeface="+mn-ea"/>
                <a:cs typeface="+mn-cs"/>
              </a:rPr>
              <a:t> </a:t>
            </a:r>
            <a:r>
              <a:rPr sz="1500" i="1" kern="1200" dirty="0">
                <a:solidFill>
                  <a:srgbClr val="70AD47">
                    <a:hueOff val="-146070"/>
                    <a:satOff val="-10048"/>
                    <a:lumOff val="-30626"/>
                  </a:srgbClr>
                </a:solidFill>
                <a:latin typeface="Avenir Next" panose="020B0503020202020204"/>
                <a:ea typeface="+mn-ea"/>
                <a:cs typeface="+mn-cs"/>
              </a:rPr>
              <a:t>team</a:t>
            </a:r>
            <a:r>
              <a:rPr lang="en-US" sz="1500" i="1" kern="1200" dirty="0">
                <a:solidFill>
                  <a:srgbClr val="70AD47">
                    <a:hueOff val="-146070"/>
                    <a:satOff val="-10048"/>
                    <a:lumOff val="-30626"/>
                  </a:srgbClr>
                </a:solidFill>
                <a:latin typeface="Avenir Next" panose="020B0503020202020204"/>
                <a:ea typeface="+mn-ea"/>
                <a:cs typeface="+mn-cs"/>
              </a:rPr>
              <a:t>.</a:t>
            </a:r>
            <a:endParaRPr sz="1800" i="1" kern="1200" dirty="0">
              <a:solidFill>
                <a:srgbClr val="70AD47">
                  <a:hueOff val="-146070"/>
                  <a:satOff val="-10048"/>
                  <a:lumOff val="-30626"/>
                </a:srgbClr>
              </a:solidFill>
              <a:latin typeface="Avenir Next" panose="020B0503020202020204"/>
              <a:ea typeface="+mn-ea"/>
              <a:cs typeface="+mn-cs"/>
            </a:endParaRPr>
          </a:p>
        </p:txBody>
      </p:sp>
      <p:pic>
        <p:nvPicPr>
          <p:cNvPr id="55" name="Image" descr="Image">
            <a:extLst>
              <a:ext uri="{FF2B5EF4-FFF2-40B4-BE49-F238E27FC236}">
                <a16:creationId xmlns:a16="http://schemas.microsoft.com/office/drawing/2014/main" id="{38D379C1-FFE8-4634-A4CA-B4252BCEED38}"/>
              </a:ext>
            </a:extLst>
          </p:cNvPr>
          <p:cNvPicPr>
            <a:picLocks noChangeAspect="1"/>
          </p:cNvPicPr>
          <p:nvPr/>
        </p:nvPicPr>
        <p:blipFill>
          <a:blip r:embed="rId3"/>
          <a:stretch>
            <a:fillRect/>
          </a:stretch>
        </p:blipFill>
        <p:spPr>
          <a:xfrm>
            <a:off x="6867175" y="4161416"/>
            <a:ext cx="111167" cy="221466"/>
          </a:xfrm>
          <a:prstGeom prst="rect">
            <a:avLst/>
          </a:prstGeom>
          <a:ln w="12700">
            <a:miter lim="400000"/>
          </a:ln>
        </p:spPr>
      </p:pic>
      <p:pic>
        <p:nvPicPr>
          <p:cNvPr id="56" name="Image" descr="Image">
            <a:extLst>
              <a:ext uri="{FF2B5EF4-FFF2-40B4-BE49-F238E27FC236}">
                <a16:creationId xmlns:a16="http://schemas.microsoft.com/office/drawing/2014/main" id="{F97719F5-062F-4E4C-9C89-FFD67353673B}"/>
              </a:ext>
            </a:extLst>
          </p:cNvPr>
          <p:cNvPicPr>
            <a:picLocks noChangeAspect="1"/>
          </p:cNvPicPr>
          <p:nvPr/>
        </p:nvPicPr>
        <p:blipFill>
          <a:blip r:embed="rId3"/>
          <a:stretch>
            <a:fillRect/>
          </a:stretch>
        </p:blipFill>
        <p:spPr>
          <a:xfrm>
            <a:off x="6274509" y="3231368"/>
            <a:ext cx="111166" cy="221466"/>
          </a:xfrm>
          <a:prstGeom prst="rect">
            <a:avLst/>
          </a:prstGeom>
          <a:ln w="12700">
            <a:miter lim="400000"/>
          </a:ln>
        </p:spPr>
      </p:pic>
      <p:pic>
        <p:nvPicPr>
          <p:cNvPr id="57" name="Image" descr="Image">
            <a:extLst>
              <a:ext uri="{FF2B5EF4-FFF2-40B4-BE49-F238E27FC236}">
                <a16:creationId xmlns:a16="http://schemas.microsoft.com/office/drawing/2014/main" id="{F7637D68-9DFA-4093-81C0-0C021481765B}"/>
              </a:ext>
            </a:extLst>
          </p:cNvPr>
          <p:cNvPicPr>
            <a:picLocks noChangeAspect="1"/>
          </p:cNvPicPr>
          <p:nvPr/>
        </p:nvPicPr>
        <p:blipFill>
          <a:blip r:embed="rId3"/>
          <a:stretch>
            <a:fillRect/>
          </a:stretch>
        </p:blipFill>
        <p:spPr>
          <a:xfrm>
            <a:off x="7047276" y="4161416"/>
            <a:ext cx="111166" cy="221466"/>
          </a:xfrm>
          <a:prstGeom prst="rect">
            <a:avLst/>
          </a:prstGeom>
          <a:ln w="12700">
            <a:miter lim="400000"/>
          </a:ln>
        </p:spPr>
      </p:pic>
      <p:pic>
        <p:nvPicPr>
          <p:cNvPr id="61" name="Image" descr="Image">
            <a:extLst>
              <a:ext uri="{FF2B5EF4-FFF2-40B4-BE49-F238E27FC236}">
                <a16:creationId xmlns:a16="http://schemas.microsoft.com/office/drawing/2014/main" id="{FC620E4B-9E1F-43E7-82B3-05A441720C7F}"/>
              </a:ext>
            </a:extLst>
          </p:cNvPr>
          <p:cNvPicPr>
            <a:picLocks noChangeAspect="1"/>
          </p:cNvPicPr>
          <p:nvPr/>
        </p:nvPicPr>
        <p:blipFill>
          <a:blip r:embed="rId3"/>
          <a:stretch>
            <a:fillRect/>
          </a:stretch>
        </p:blipFill>
        <p:spPr>
          <a:xfrm>
            <a:off x="6687076" y="4161416"/>
            <a:ext cx="111166" cy="221466"/>
          </a:xfrm>
          <a:prstGeom prst="rect">
            <a:avLst/>
          </a:prstGeom>
          <a:ln w="12700">
            <a:miter lim="400000"/>
          </a:ln>
        </p:spPr>
      </p:pic>
      <p:pic>
        <p:nvPicPr>
          <p:cNvPr id="63" name="Image" descr="Image">
            <a:extLst>
              <a:ext uri="{FF2B5EF4-FFF2-40B4-BE49-F238E27FC236}">
                <a16:creationId xmlns:a16="http://schemas.microsoft.com/office/drawing/2014/main" id="{ABF0B590-7D41-4CA9-855B-BD8CE15036F7}"/>
              </a:ext>
            </a:extLst>
          </p:cNvPr>
          <p:cNvPicPr>
            <a:picLocks noChangeAspect="1"/>
          </p:cNvPicPr>
          <p:nvPr/>
        </p:nvPicPr>
        <p:blipFill>
          <a:blip r:embed="rId3"/>
          <a:stretch>
            <a:fillRect/>
          </a:stretch>
        </p:blipFill>
        <p:spPr>
          <a:xfrm>
            <a:off x="6094408" y="3231368"/>
            <a:ext cx="111167" cy="221466"/>
          </a:xfrm>
          <a:prstGeom prst="rect">
            <a:avLst/>
          </a:prstGeom>
          <a:ln w="12700">
            <a:miter lim="400000"/>
          </a:ln>
        </p:spPr>
      </p:pic>
      <p:pic>
        <p:nvPicPr>
          <p:cNvPr id="64" name="Image" descr="Image">
            <a:extLst>
              <a:ext uri="{FF2B5EF4-FFF2-40B4-BE49-F238E27FC236}">
                <a16:creationId xmlns:a16="http://schemas.microsoft.com/office/drawing/2014/main" id="{CB5C5483-7074-4229-AE78-13645536636F}"/>
              </a:ext>
            </a:extLst>
          </p:cNvPr>
          <p:cNvPicPr>
            <a:picLocks noChangeAspect="1"/>
          </p:cNvPicPr>
          <p:nvPr/>
        </p:nvPicPr>
        <p:blipFill>
          <a:blip r:embed="rId3"/>
          <a:stretch>
            <a:fillRect/>
          </a:stretch>
        </p:blipFill>
        <p:spPr>
          <a:xfrm>
            <a:off x="5538993" y="2139946"/>
            <a:ext cx="111166" cy="221467"/>
          </a:xfrm>
          <a:prstGeom prst="rect">
            <a:avLst/>
          </a:prstGeom>
          <a:ln w="12700">
            <a:miter lim="400000"/>
          </a:ln>
        </p:spPr>
      </p:pic>
      <p:sp>
        <p:nvSpPr>
          <p:cNvPr id="65" name="Please choose a level of consent option for your child’s video">
            <a:extLst>
              <a:ext uri="{FF2B5EF4-FFF2-40B4-BE49-F238E27FC236}">
                <a16:creationId xmlns:a16="http://schemas.microsoft.com/office/drawing/2014/main" id="{31230585-4061-43E0-83BA-858722882929}"/>
              </a:ext>
            </a:extLst>
          </p:cNvPr>
          <p:cNvSpPr txBox="1"/>
          <p:nvPr/>
        </p:nvSpPr>
        <p:spPr>
          <a:xfrm>
            <a:off x="1190108" y="617736"/>
            <a:ext cx="6350965" cy="317575"/>
          </a:xfrm>
          <a:prstGeom prst="rect">
            <a:avLst/>
          </a:prstGeom>
          <a:solidFill>
            <a:schemeClr val="bg1">
              <a:alpha val="9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kern="1200" dirty="0">
                <a:solidFill>
                  <a:prstClr val="black"/>
                </a:solidFill>
                <a:latin typeface="Avenir Next" panose="020B0503020202020204"/>
                <a:ea typeface="+mn-ea"/>
                <a:cs typeface="+mn-cs"/>
              </a:rPr>
              <a:t>Please choose a level of consent option for your child’s video</a:t>
            </a:r>
            <a:r>
              <a:rPr lang="en-US" sz="1800" kern="1200" dirty="0">
                <a:solidFill>
                  <a:prstClr val="black"/>
                </a:solidFill>
                <a:latin typeface="Avenir Next" panose="020B0503020202020204"/>
                <a:ea typeface="+mn-ea"/>
                <a:cs typeface="+mn-cs"/>
              </a:rPr>
              <a:t>.</a:t>
            </a:r>
            <a:endParaRPr sz="1800" kern="1200" dirty="0">
              <a:solidFill>
                <a:prstClr val="black"/>
              </a:solidFill>
              <a:latin typeface="Avenir Next" panose="020B0503020202020204"/>
              <a:ea typeface="+mn-ea"/>
              <a:cs typeface="+mn-cs"/>
            </a:endParaRPr>
          </a:p>
        </p:txBody>
      </p:sp>
    </p:spTree>
    <p:extLst>
      <p:ext uri="{BB962C8B-B14F-4D97-AF65-F5344CB8AC3E}">
        <p14:creationId xmlns:p14="http://schemas.microsoft.com/office/powerpoint/2010/main" val="3152811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ontainer&#10;&#10;Description automatically generated">
            <a:extLst>
              <a:ext uri="{FF2B5EF4-FFF2-40B4-BE49-F238E27FC236}">
                <a16:creationId xmlns:a16="http://schemas.microsoft.com/office/drawing/2014/main" id="{65EA73E0-DAC5-482F-9DCD-F7ED987E7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211" y="896809"/>
            <a:ext cx="5316029" cy="3206600"/>
          </a:xfrm>
          <a:prstGeom prst="rect">
            <a:avLst/>
          </a:prstGeom>
        </p:spPr>
      </p:pic>
      <p:sp>
        <p:nvSpPr>
          <p:cNvPr id="3" name="TextBox 1">
            <a:extLst>
              <a:ext uri="{FF2B5EF4-FFF2-40B4-BE49-F238E27FC236}">
                <a16:creationId xmlns:a16="http://schemas.microsoft.com/office/drawing/2014/main" id="{327AFDF6-9C71-421A-AD3E-4AC7B19CCD0D}"/>
              </a:ext>
            </a:extLst>
          </p:cNvPr>
          <p:cNvSpPr txBox="1"/>
          <p:nvPr/>
        </p:nvSpPr>
        <p:spPr>
          <a:xfrm>
            <a:off x="2301097" y="4356940"/>
            <a:ext cx="5395823" cy="3000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b="1" dirty="0"/>
              <a:t>Expect your child’s $5 gift card to arrive in 1 – 5 business days!</a:t>
            </a:r>
          </a:p>
        </p:txBody>
      </p:sp>
    </p:spTree>
    <p:extLst>
      <p:ext uri="{BB962C8B-B14F-4D97-AF65-F5344CB8AC3E}">
        <p14:creationId xmlns:p14="http://schemas.microsoft.com/office/powerpoint/2010/main" val="4238324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Box 4"/>
          <p:cNvSpPr txBox="1"/>
          <p:nvPr/>
        </p:nvSpPr>
        <p:spPr>
          <a:xfrm>
            <a:off x="1667983" y="486084"/>
            <a:ext cx="5808035" cy="790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8" tIns="25718" rIns="25718" bIns="25718">
            <a:spAutoFit/>
          </a:bodyPr>
          <a:lstStyle/>
          <a:p>
            <a:pPr algn="ctr" defTabSz="6858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2:</a:t>
            </a:r>
            <a:r>
              <a:rPr sz="2400" kern="1200" dirty="0">
                <a:solidFill>
                  <a:prstClr val="black"/>
                </a:solidFill>
                <a:latin typeface="Avenir Next"/>
                <a:sym typeface="Avenir Roman"/>
              </a:rPr>
              <a:t> Do you see our videos floating </a:t>
            </a:r>
            <a:r>
              <a:rPr sz="2400" kern="1200" dirty="0">
                <a:solidFill>
                  <a:prstClr val="black"/>
                </a:solidFill>
                <a:latin typeface="Avenir Next"/>
                <a:ea typeface="Avenir Heavy"/>
                <a:cs typeface="Avenir Heavy"/>
                <a:sym typeface="Avenir Heavy"/>
              </a:rPr>
              <a:t>on top </a:t>
            </a:r>
            <a:r>
              <a:rPr sz="2400" kern="1200" dirty="0">
                <a:solidFill>
                  <a:prstClr val="black"/>
                </a:solidFill>
                <a:latin typeface="Avenir Next"/>
                <a:sym typeface="Avenir Roman"/>
              </a:rPr>
              <a:t>of the slides or anchored </a:t>
            </a:r>
            <a:r>
              <a:rPr sz="2400" kern="1200" dirty="0">
                <a:solidFill>
                  <a:prstClr val="black"/>
                </a:solidFill>
                <a:latin typeface="Avenir Next"/>
                <a:ea typeface="Avenir Heavy"/>
                <a:cs typeface="Avenir Heavy"/>
                <a:sym typeface="Avenir Heavy"/>
              </a:rPr>
              <a:t>beside </a:t>
            </a:r>
            <a:r>
              <a:rPr sz="2400" kern="1200" dirty="0">
                <a:solidFill>
                  <a:prstClr val="black"/>
                </a:solidFill>
                <a:latin typeface="Avenir Next"/>
                <a:sym typeface="Avenir Roman"/>
              </a:rPr>
              <a:t>the slides?</a:t>
            </a:r>
          </a:p>
        </p:txBody>
      </p:sp>
      <p:sp>
        <p:nvSpPr>
          <p:cNvPr id="196" name="Rectangle"/>
          <p:cNvSpPr/>
          <p:nvPr/>
        </p:nvSpPr>
        <p:spPr>
          <a:xfrm>
            <a:off x="1438313" y="2743843"/>
            <a:ext cx="2880403" cy="1785833"/>
          </a:xfrm>
          <a:prstGeom prst="rect">
            <a:avLst/>
          </a:prstGeom>
          <a:solidFill>
            <a:srgbClr val="FFFFFF"/>
          </a:solidFill>
          <a:ln w="63500">
            <a:solidFill>
              <a:srgbClr val="000000"/>
            </a:solidFill>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197" name="Rectangle"/>
          <p:cNvSpPr/>
          <p:nvPr/>
        </p:nvSpPr>
        <p:spPr>
          <a:xfrm>
            <a:off x="4838693" y="2743843"/>
            <a:ext cx="2880402" cy="1785833"/>
          </a:xfrm>
          <a:prstGeom prst="rect">
            <a:avLst/>
          </a:prstGeom>
          <a:solidFill>
            <a:srgbClr val="000000"/>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nvGrpSpPr>
          <p:cNvPr id="203" name="Group"/>
          <p:cNvGrpSpPr/>
          <p:nvPr/>
        </p:nvGrpSpPr>
        <p:grpSpPr>
          <a:xfrm>
            <a:off x="6796134" y="3067025"/>
            <a:ext cx="849068" cy="446228"/>
            <a:chOff x="0" y="0"/>
            <a:chExt cx="2264180" cy="1189937"/>
          </a:xfrm>
        </p:grpSpPr>
        <p:sp>
          <p:nvSpPr>
            <p:cNvPr id="198" name="Rectangle 19"/>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2" name="Group 27"/>
            <p:cNvGrpSpPr/>
            <p:nvPr/>
          </p:nvGrpSpPr>
          <p:grpSpPr>
            <a:xfrm>
              <a:off x="577366" y="82946"/>
              <a:ext cx="1109452" cy="958588"/>
              <a:chOff x="0" y="0"/>
              <a:chExt cx="1109450" cy="958586"/>
            </a:xfrm>
          </p:grpSpPr>
          <p:sp>
            <p:nvSpPr>
              <p:cNvPr id="199"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0"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1"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nvGrpSpPr>
          <p:cNvPr id="211" name="Group"/>
          <p:cNvGrpSpPr/>
          <p:nvPr/>
        </p:nvGrpSpPr>
        <p:grpSpPr>
          <a:xfrm>
            <a:off x="6796134" y="3760267"/>
            <a:ext cx="849068" cy="446228"/>
            <a:chOff x="0" y="0"/>
            <a:chExt cx="2264180" cy="1189937"/>
          </a:xfrm>
        </p:grpSpPr>
        <p:sp>
          <p:nvSpPr>
            <p:cNvPr id="204" name="Rectangle 20"/>
            <p:cNvSpPr/>
            <p:nvPr/>
          </p:nvSpPr>
          <p:spPr>
            <a:xfrm>
              <a:off x="0" y="0"/>
              <a:ext cx="2264181" cy="1189938"/>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10" name="Group 33"/>
            <p:cNvGrpSpPr/>
            <p:nvPr/>
          </p:nvGrpSpPr>
          <p:grpSpPr>
            <a:xfrm>
              <a:off x="577366" y="93433"/>
              <a:ext cx="1109452" cy="958588"/>
              <a:chOff x="0" y="0"/>
              <a:chExt cx="1109450" cy="958586"/>
            </a:xfrm>
          </p:grpSpPr>
          <p:sp>
            <p:nvSpPr>
              <p:cNvPr id="205"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6"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9" name="Arc 36"/>
              <p:cNvGrpSpPr/>
              <p:nvPr/>
            </p:nvGrpSpPr>
            <p:grpSpPr>
              <a:xfrm>
                <a:off x="440334" y="333140"/>
                <a:ext cx="228781" cy="228781"/>
                <a:chOff x="0" y="0"/>
                <a:chExt cx="228779" cy="228779"/>
              </a:xfrm>
            </p:grpSpPr>
            <p:sp>
              <p:nvSpPr>
                <p:cNvPr id="207"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08"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sp>
        <p:nvSpPr>
          <p:cNvPr id="212" name="Rectangle"/>
          <p:cNvSpPr/>
          <p:nvPr/>
        </p:nvSpPr>
        <p:spPr>
          <a:xfrm>
            <a:off x="4905246" y="2893373"/>
            <a:ext cx="1808524" cy="1486775"/>
          </a:xfrm>
          <a:prstGeom prst="rect">
            <a:avLst/>
          </a:prstGeom>
          <a:solidFill>
            <a:srgbClr val="FFFFFF"/>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213" name="Image" descr="Image"/>
          <p:cNvPicPr>
            <a:picLocks noChangeAspect="1"/>
          </p:cNvPicPr>
          <p:nvPr/>
        </p:nvPicPr>
        <p:blipFill>
          <a:blip r:embed="rId3"/>
          <a:stretch>
            <a:fillRect/>
          </a:stretch>
        </p:blipFill>
        <p:spPr>
          <a:xfrm>
            <a:off x="1840298" y="2896180"/>
            <a:ext cx="2076431" cy="1486775"/>
          </a:xfrm>
          <a:prstGeom prst="rect">
            <a:avLst/>
          </a:prstGeom>
          <a:ln w="12700">
            <a:miter lim="400000"/>
          </a:ln>
        </p:spPr>
      </p:pic>
      <p:grpSp>
        <p:nvGrpSpPr>
          <p:cNvPr id="234" name="Group 40"/>
          <p:cNvGrpSpPr/>
          <p:nvPr/>
        </p:nvGrpSpPr>
        <p:grpSpPr>
          <a:xfrm>
            <a:off x="3293913" y="3130783"/>
            <a:ext cx="849068" cy="1011953"/>
            <a:chOff x="0" y="0"/>
            <a:chExt cx="2264180" cy="2698538"/>
          </a:xfrm>
        </p:grpSpPr>
        <p:sp>
          <p:nvSpPr>
            <p:cNvPr id="214" name="Rectangle 7"/>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5" name="Rectangle 8"/>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1" name="Group 17"/>
            <p:cNvGrpSpPr/>
            <p:nvPr/>
          </p:nvGrpSpPr>
          <p:grpSpPr>
            <a:xfrm>
              <a:off x="93024" y="72077"/>
              <a:ext cx="642054" cy="152712"/>
              <a:chOff x="0" y="0"/>
              <a:chExt cx="642053" cy="152711"/>
            </a:xfrm>
          </p:grpSpPr>
          <p:sp>
            <p:nvSpPr>
              <p:cNvPr id="216" name="Rectangle 9"/>
              <p:cNvSpPr/>
              <p:nvPr/>
            </p:nvSpPr>
            <p:spPr>
              <a:xfrm>
                <a:off x="-1" y="104989"/>
                <a:ext cx="152712" cy="4772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7" name="Rectangle 12"/>
              <p:cNvSpPr/>
              <p:nvPr/>
            </p:nvSpPr>
            <p:spPr>
              <a:xfrm>
                <a:off x="244671" y="-1"/>
                <a:ext cx="152712" cy="15271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0" name="Group 16"/>
              <p:cNvGrpSpPr/>
              <p:nvPr/>
            </p:nvGrpSpPr>
            <p:grpSpPr>
              <a:xfrm>
                <a:off x="489342" y="0"/>
                <a:ext cx="152712" cy="152712"/>
                <a:chOff x="0" y="0"/>
                <a:chExt cx="152710" cy="152711"/>
              </a:xfrm>
            </p:grpSpPr>
            <p:sp>
              <p:nvSpPr>
                <p:cNvPr id="218" name="Rectangle 13"/>
                <p:cNvSpPr/>
                <p:nvPr/>
              </p:nvSpPr>
              <p:spPr>
                <a:xfrm>
                  <a:off x="-1" y="0"/>
                  <a:ext cx="152712" cy="5726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9" name="Rectangle 15"/>
                <p:cNvSpPr/>
                <p:nvPr/>
              </p:nvSpPr>
              <p:spPr>
                <a:xfrm>
                  <a:off x="-1" y="95444"/>
                  <a:ext cx="152712" cy="5726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22" name="Rectangle 20"/>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3" name="Rectangle 19"/>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7" name="Group 27"/>
            <p:cNvGrpSpPr/>
            <p:nvPr/>
          </p:nvGrpSpPr>
          <p:grpSpPr>
            <a:xfrm>
              <a:off x="577365" y="390682"/>
              <a:ext cx="1109452" cy="958588"/>
              <a:chOff x="0" y="0"/>
              <a:chExt cx="1109450" cy="958586"/>
            </a:xfrm>
          </p:grpSpPr>
          <p:sp>
            <p:nvSpPr>
              <p:cNvPr id="224"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5"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6"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3" name="Group 33"/>
            <p:cNvGrpSpPr/>
            <p:nvPr/>
          </p:nvGrpSpPr>
          <p:grpSpPr>
            <a:xfrm>
              <a:off x="577365" y="1602034"/>
              <a:ext cx="1109452" cy="958588"/>
              <a:chOff x="0" y="0"/>
              <a:chExt cx="1109450" cy="958586"/>
            </a:xfrm>
          </p:grpSpPr>
          <p:sp>
            <p:nvSpPr>
              <p:cNvPr id="228"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9"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32" name="Arc 36"/>
              <p:cNvGrpSpPr/>
              <p:nvPr/>
            </p:nvGrpSpPr>
            <p:grpSpPr>
              <a:xfrm>
                <a:off x="440334" y="333140"/>
                <a:ext cx="228781" cy="228781"/>
                <a:chOff x="0" y="0"/>
                <a:chExt cx="228779" cy="228779"/>
              </a:xfrm>
            </p:grpSpPr>
            <p:sp>
              <p:nvSpPr>
                <p:cNvPr id="230"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31"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pic>
        <p:nvPicPr>
          <p:cNvPr id="235" name="Image" descr="Image"/>
          <p:cNvPicPr>
            <a:picLocks noChangeAspect="1"/>
          </p:cNvPicPr>
          <p:nvPr/>
        </p:nvPicPr>
        <p:blipFill>
          <a:blip r:embed="rId3"/>
          <a:stretch>
            <a:fillRect/>
          </a:stretch>
        </p:blipFill>
        <p:spPr>
          <a:xfrm>
            <a:off x="4968160" y="3034334"/>
            <a:ext cx="1682696" cy="1204851"/>
          </a:xfrm>
          <a:prstGeom prst="rect">
            <a:avLst/>
          </a:prstGeom>
          <a:ln w="12700">
            <a:miter lim="400000"/>
          </a:ln>
        </p:spPr>
      </p:pic>
      <p:grpSp>
        <p:nvGrpSpPr>
          <p:cNvPr id="51" name="Group 50">
            <a:extLst>
              <a:ext uri="{FF2B5EF4-FFF2-40B4-BE49-F238E27FC236}">
                <a16:creationId xmlns:a16="http://schemas.microsoft.com/office/drawing/2014/main" id="{B131986D-09F6-4F2B-BB76-ADC19F92DFE1}"/>
              </a:ext>
            </a:extLst>
          </p:cNvPr>
          <p:cNvGrpSpPr/>
          <p:nvPr/>
        </p:nvGrpSpPr>
        <p:grpSpPr>
          <a:xfrm>
            <a:off x="1913125" y="1632638"/>
            <a:ext cx="1960701" cy="973788"/>
            <a:chOff x="2887137" y="5196518"/>
            <a:chExt cx="2614268" cy="1495850"/>
          </a:xfrm>
        </p:grpSpPr>
        <p:sp>
          <p:nvSpPr>
            <p:cNvPr id="52" name="Rounded Rectangle">
              <a:extLst>
                <a:ext uri="{FF2B5EF4-FFF2-40B4-BE49-F238E27FC236}">
                  <a16:creationId xmlns:a16="http://schemas.microsoft.com/office/drawing/2014/main" id="{E35127D3-0EAE-427C-AC36-0A41879D2FDC}"/>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3" name="Rectangle: Rounded Corners 52">
              <a:hlinkClick r:id="rId4" action="ppaction://hlinksldjump" highlightClick="1"/>
              <a:extLst>
                <a:ext uri="{FF2B5EF4-FFF2-40B4-BE49-F238E27FC236}">
                  <a16:creationId xmlns:a16="http://schemas.microsoft.com/office/drawing/2014/main" id="{84E83434-774A-421F-87EC-10C71379B92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On top</a:t>
              </a:r>
            </a:p>
          </p:txBody>
        </p:sp>
      </p:grpSp>
      <p:grpSp>
        <p:nvGrpSpPr>
          <p:cNvPr id="55" name="Group 54">
            <a:extLst>
              <a:ext uri="{FF2B5EF4-FFF2-40B4-BE49-F238E27FC236}">
                <a16:creationId xmlns:a16="http://schemas.microsoft.com/office/drawing/2014/main" id="{2827EE53-1F96-43B3-8277-C5205F78C6F2}"/>
              </a:ext>
            </a:extLst>
          </p:cNvPr>
          <p:cNvGrpSpPr/>
          <p:nvPr/>
        </p:nvGrpSpPr>
        <p:grpSpPr>
          <a:xfrm>
            <a:off x="5277837" y="1632638"/>
            <a:ext cx="1960701" cy="973788"/>
            <a:chOff x="2887137" y="5196518"/>
            <a:chExt cx="2614268" cy="1495850"/>
          </a:xfrm>
        </p:grpSpPr>
        <p:sp>
          <p:nvSpPr>
            <p:cNvPr id="56" name="Rounded Rectangle">
              <a:extLst>
                <a:ext uri="{FF2B5EF4-FFF2-40B4-BE49-F238E27FC236}">
                  <a16:creationId xmlns:a16="http://schemas.microsoft.com/office/drawing/2014/main" id="{CFF7752B-A058-419E-8F38-5BCD37AC51F3}"/>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7" name="Rectangle: Rounded Corners 56">
              <a:hlinkClick r:id="" action="ppaction://hlinkshowjump?jump=nextslide" highlightClick="1"/>
              <a:extLst>
                <a:ext uri="{FF2B5EF4-FFF2-40B4-BE49-F238E27FC236}">
                  <a16:creationId xmlns:a16="http://schemas.microsoft.com/office/drawing/2014/main" id="{1AB810F4-F3BC-4293-BBC6-E42D1D462681}"/>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Beside</a:t>
              </a:r>
              <a:endParaRPr lang="en-US" sz="1350" kern="1200" dirty="0">
                <a:solidFill>
                  <a:prstClr val="white"/>
                </a:solidFill>
                <a:latin typeface="Britannic Bold" panose="020B0903060703020204" pitchFamily="34" charset="0"/>
              </a:endParaRPr>
            </a:p>
          </p:txBody>
        </p:sp>
      </p:grpSp>
      <p:sp>
        <p:nvSpPr>
          <p:cNvPr id="59" name="TextBox 4">
            <a:extLst>
              <a:ext uri="{FF2B5EF4-FFF2-40B4-BE49-F238E27FC236}">
                <a16:creationId xmlns:a16="http://schemas.microsoft.com/office/drawing/2014/main" id="{8359BB0E-56DB-4CFC-B912-BD636870B2DB}"/>
              </a:ext>
            </a:extLst>
          </p:cNvPr>
          <p:cNvSpPr txBox="1"/>
          <p:nvPr/>
        </p:nvSpPr>
        <p:spPr>
          <a:xfrm>
            <a:off x="1220652" y="4517544"/>
            <a:ext cx="3351348" cy="328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718" tIns="25718" rIns="25718" bIns="25718">
            <a:spAutoFit/>
          </a:bodyPr>
          <a:lstStyle/>
          <a:p>
            <a:pPr algn="ctr" defTabSz="685800">
              <a:buClrTx/>
              <a:defRPr sz="7000" b="0">
                <a:latin typeface="Avenir"/>
                <a:ea typeface="Avenir"/>
                <a:cs typeface="Avenir"/>
                <a:sym typeface="Avenir Roman"/>
              </a:defRPr>
            </a:pPr>
            <a:r>
              <a:rPr lang="en-US" sz="1800" kern="1200" dirty="0">
                <a:solidFill>
                  <a:prstClr val="black"/>
                </a:solidFill>
                <a:latin typeface="Avenir Next"/>
                <a:sym typeface="Avenir Heavy"/>
              </a:rPr>
              <a:t>(you can click and drag our videos)</a:t>
            </a:r>
            <a:endParaRPr sz="1800" kern="1200" dirty="0">
              <a:solidFill>
                <a:prstClr val="black"/>
              </a:solidFill>
              <a:latin typeface="Avenir Next"/>
              <a:sym typeface="Avenir Roman"/>
            </a:endParaRPr>
          </a:p>
        </p:txBody>
      </p:sp>
    </p:spTree>
    <p:extLst>
      <p:ext uri="{BB962C8B-B14F-4D97-AF65-F5344CB8AC3E}">
        <p14:creationId xmlns:p14="http://schemas.microsoft.com/office/powerpoint/2010/main" val="784451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descr="Image">
            <a:extLst>
              <a:ext uri="{FF2B5EF4-FFF2-40B4-BE49-F238E27FC236}">
                <a16:creationId xmlns:a16="http://schemas.microsoft.com/office/drawing/2014/main" id="{2210C714-168A-48E9-82B5-85B7E168291C}"/>
              </a:ext>
            </a:extLst>
          </p:cNvPr>
          <p:cNvPicPr>
            <a:picLocks noChangeAspect="1"/>
          </p:cNvPicPr>
          <p:nvPr/>
        </p:nvPicPr>
        <p:blipFill>
          <a:blip r:embed="rId3"/>
          <a:stretch>
            <a:fillRect/>
          </a:stretch>
        </p:blipFill>
        <p:spPr>
          <a:xfrm>
            <a:off x="2270756" y="1"/>
            <a:ext cx="4602489" cy="2845625"/>
          </a:xfrm>
          <a:prstGeom prst="rect">
            <a:avLst/>
          </a:prstGeom>
          <a:ln w="12700">
            <a:miter lim="400000"/>
          </a:ln>
        </p:spPr>
      </p:pic>
      <p:sp>
        <p:nvSpPr>
          <p:cNvPr id="9" name="TextBox 5">
            <a:extLst>
              <a:ext uri="{FF2B5EF4-FFF2-40B4-BE49-F238E27FC236}">
                <a16:creationId xmlns:a16="http://schemas.microsoft.com/office/drawing/2014/main" id="{C39A6587-DC18-468F-9509-6F360CE330BD}"/>
              </a:ext>
            </a:extLst>
          </p:cNvPr>
          <p:cNvSpPr txBox="1"/>
          <p:nvPr/>
        </p:nvSpPr>
        <p:spPr>
          <a:xfrm>
            <a:off x="1165010" y="3095022"/>
            <a:ext cx="6813981" cy="473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sz="2400" kern="1200" dirty="0">
                <a:solidFill>
                  <a:prstClr val="black"/>
                </a:solidFill>
                <a:latin typeface="Avenir Next"/>
                <a:sym typeface="Avenir Roman"/>
              </a:rPr>
              <a:t>You should see our videos floating on top of this slide.</a:t>
            </a:r>
          </a:p>
        </p:txBody>
      </p:sp>
      <p:sp>
        <p:nvSpPr>
          <p:cNvPr id="13" name="TextBox 5">
            <a:extLst>
              <a:ext uri="{FF2B5EF4-FFF2-40B4-BE49-F238E27FC236}">
                <a16:creationId xmlns:a16="http://schemas.microsoft.com/office/drawing/2014/main" id="{8D2F4009-47E8-4D10-BA2C-E00EA7E4B37B}"/>
              </a:ext>
            </a:extLst>
          </p:cNvPr>
          <p:cNvSpPr txBox="1"/>
          <p:nvPr/>
        </p:nvSpPr>
        <p:spPr>
          <a:xfrm>
            <a:off x="756781" y="2204978"/>
            <a:ext cx="4180889" cy="380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lang="en-US" sz="1800" kern="1200" dirty="0">
                <a:solidFill>
                  <a:prstClr val="black"/>
                </a:solidFill>
                <a:latin typeface="Avenir Next"/>
                <a:sym typeface="Avenir Roman"/>
              </a:rPr>
              <a:t>Side-by-side Mode should be </a:t>
            </a:r>
            <a:r>
              <a:rPr lang="en-US" sz="1800" b="1" kern="1200" dirty="0">
                <a:solidFill>
                  <a:prstClr val="black"/>
                </a:solidFill>
                <a:latin typeface="Avenir Next"/>
                <a:sym typeface="Avenir Roman"/>
              </a:rPr>
              <a:t>unchecked </a:t>
            </a:r>
            <a:r>
              <a:rPr lang="en-US" sz="1800" kern="1200" dirty="0">
                <a:solidFill>
                  <a:prstClr val="black"/>
                </a:solidFill>
                <a:latin typeface="Avenir Next"/>
                <a:sym typeface="Wingdings" panose="05000000000000000000" pitchFamily="2" charset="2"/>
              </a:rPr>
              <a:t></a:t>
            </a:r>
            <a:endParaRPr sz="1800" kern="1200" dirty="0">
              <a:solidFill>
                <a:prstClr val="black"/>
              </a:solidFill>
              <a:latin typeface="Avenir Next"/>
              <a:sym typeface="Avenir Roman"/>
            </a:endParaRPr>
          </a:p>
        </p:txBody>
      </p:sp>
      <p:sp>
        <p:nvSpPr>
          <p:cNvPr id="4" name="Rectangle: Rounded Corners 3">
            <a:extLst>
              <a:ext uri="{FF2B5EF4-FFF2-40B4-BE49-F238E27FC236}">
                <a16:creationId xmlns:a16="http://schemas.microsoft.com/office/drawing/2014/main" id="{EE3BE756-A066-47EC-91B0-B9D630A129BE}"/>
              </a:ext>
            </a:extLst>
          </p:cNvPr>
          <p:cNvSpPr/>
          <p:nvPr/>
        </p:nvSpPr>
        <p:spPr>
          <a:xfrm>
            <a:off x="4925292" y="2256935"/>
            <a:ext cx="1839192" cy="247276"/>
          </a:xfrm>
          <a:prstGeom prst="roundRect">
            <a:avLst/>
          </a:prstGeom>
          <a:solidFill>
            <a:schemeClr val="accent4">
              <a:lumMod val="20000"/>
              <a:lumOff val="80000"/>
              <a:alpha val="2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4394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C8DD502-0F48-45FD-AC26-27E246A0E477}"/>
              </a:ext>
            </a:extLst>
          </p:cNvPr>
          <p:cNvGrpSpPr/>
          <p:nvPr/>
        </p:nvGrpSpPr>
        <p:grpSpPr>
          <a:xfrm>
            <a:off x="1865012" y="1632638"/>
            <a:ext cx="1960701" cy="973788"/>
            <a:chOff x="2887137" y="5196518"/>
            <a:chExt cx="2614268" cy="1495850"/>
          </a:xfrm>
        </p:grpSpPr>
        <p:sp>
          <p:nvSpPr>
            <p:cNvPr id="7" name="Rounded Rectangle">
              <a:extLst>
                <a:ext uri="{FF2B5EF4-FFF2-40B4-BE49-F238E27FC236}">
                  <a16:creationId xmlns:a16="http://schemas.microsoft.com/office/drawing/2014/main" id="{FD24DC58-DA04-4559-A9F5-51E29FAF0801}"/>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8" name="Rectangle: Rounded Corners 7">
              <a:hlinkClick r:id="rId3" action="ppaction://hlinksldjump" highlightClick="1"/>
              <a:extLst>
                <a:ext uri="{FF2B5EF4-FFF2-40B4-BE49-F238E27FC236}">
                  <a16:creationId xmlns:a16="http://schemas.microsoft.com/office/drawing/2014/main" id="{B0AB409F-8764-4BC1-B332-3B5C992B813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Just researcher</a:t>
              </a:r>
            </a:p>
          </p:txBody>
        </p:sp>
      </p:grpSp>
      <p:grpSp>
        <p:nvGrpSpPr>
          <p:cNvPr id="10" name="Group 9">
            <a:extLst>
              <a:ext uri="{FF2B5EF4-FFF2-40B4-BE49-F238E27FC236}">
                <a16:creationId xmlns:a16="http://schemas.microsoft.com/office/drawing/2014/main" id="{1FC86D30-659E-4AD6-8FAB-D333AE2ABE46}"/>
              </a:ext>
            </a:extLst>
          </p:cNvPr>
          <p:cNvGrpSpPr/>
          <p:nvPr/>
        </p:nvGrpSpPr>
        <p:grpSpPr>
          <a:xfrm>
            <a:off x="5090579" y="1632638"/>
            <a:ext cx="1960701" cy="973788"/>
            <a:chOff x="2887137" y="5196518"/>
            <a:chExt cx="2614268" cy="1495850"/>
          </a:xfrm>
        </p:grpSpPr>
        <p:sp>
          <p:nvSpPr>
            <p:cNvPr id="11" name="Rounded Rectangle">
              <a:extLst>
                <a:ext uri="{FF2B5EF4-FFF2-40B4-BE49-F238E27FC236}">
                  <a16:creationId xmlns:a16="http://schemas.microsoft.com/office/drawing/2014/main" id="{ED605A76-A825-4AEB-9675-BC611F4DE046}"/>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12" name="Rectangle: Rounded Corners 11">
              <a:hlinkClick r:id="" action="ppaction://hlinkshowjump?jump=nextslide" highlightClick="1"/>
              <a:extLst>
                <a:ext uri="{FF2B5EF4-FFF2-40B4-BE49-F238E27FC236}">
                  <a16:creationId xmlns:a16="http://schemas.microsoft.com/office/drawing/2014/main" id="{B3B7450C-CA9B-4BA9-B76F-F4E5163AE8FC}"/>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Both videos</a:t>
              </a:r>
            </a:p>
          </p:txBody>
        </p:sp>
      </p:grpSp>
      <p:sp>
        <p:nvSpPr>
          <p:cNvPr id="15" name="TextBox 4">
            <a:extLst>
              <a:ext uri="{FF2B5EF4-FFF2-40B4-BE49-F238E27FC236}">
                <a16:creationId xmlns:a16="http://schemas.microsoft.com/office/drawing/2014/main" id="{BF09862D-CC78-4F65-BA2D-152CEBEF5683}"/>
              </a:ext>
            </a:extLst>
          </p:cNvPr>
          <p:cNvSpPr txBox="1"/>
          <p:nvPr/>
        </p:nvSpPr>
        <p:spPr>
          <a:xfrm>
            <a:off x="1179723" y="568195"/>
            <a:ext cx="6784555" cy="8425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1435" tIns="51435" rIns="51435" bIns="51435">
            <a:spAutoFit/>
          </a:bodyPr>
          <a:lstStyle/>
          <a:p>
            <a:pPr algn="ctr" defTabSz="13716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3:</a:t>
            </a:r>
            <a:r>
              <a:rPr sz="2400" kern="1200" dirty="0">
                <a:solidFill>
                  <a:prstClr val="black"/>
                </a:solidFill>
                <a:latin typeface="Avenir Next"/>
                <a:sym typeface="Avenir Roman"/>
              </a:rPr>
              <a:t> Can you see </a:t>
            </a:r>
            <a:r>
              <a:rPr sz="2400" kern="1200" dirty="0">
                <a:solidFill>
                  <a:prstClr val="black"/>
                </a:solidFill>
                <a:latin typeface="Avenir Next"/>
                <a:ea typeface="Avenir Heavy"/>
                <a:cs typeface="Avenir Heavy"/>
                <a:sym typeface="Avenir Heavy"/>
              </a:rPr>
              <a:t>both </a:t>
            </a:r>
            <a:r>
              <a:rPr sz="2400" kern="1200" dirty="0">
                <a:solidFill>
                  <a:prstClr val="black"/>
                </a:solidFill>
                <a:latin typeface="Avenir Next"/>
                <a:sym typeface="Avenir Roman"/>
              </a:rPr>
              <a:t>of our videos on the screen, or just the</a:t>
            </a:r>
            <a:r>
              <a:rPr sz="2400" kern="1200" dirty="0">
                <a:solidFill>
                  <a:prstClr val="black"/>
                </a:solidFill>
                <a:latin typeface="Avenir Next"/>
                <a:ea typeface="Avenir Heavy"/>
                <a:cs typeface="Avenir Heavy"/>
                <a:sym typeface="Avenir Heavy"/>
              </a:rPr>
              <a:t> </a:t>
            </a:r>
            <a:r>
              <a:rPr lang="en-US" sz="2400" kern="1200" dirty="0">
                <a:solidFill>
                  <a:prstClr val="black"/>
                </a:solidFill>
                <a:latin typeface="Avenir Next"/>
                <a:ea typeface="Avenir Heavy"/>
                <a:cs typeface="Avenir Heavy"/>
                <a:sym typeface="Avenir Heavy"/>
              </a:rPr>
              <a:t>researcher</a:t>
            </a:r>
            <a:r>
              <a:rPr sz="2400" kern="1200" dirty="0">
                <a:solidFill>
                  <a:prstClr val="black"/>
                </a:solidFill>
                <a:latin typeface="Avenir Next"/>
                <a:sym typeface="Avenir Roman"/>
              </a:rPr>
              <a:t>?</a:t>
            </a:r>
          </a:p>
        </p:txBody>
      </p:sp>
      <p:grpSp>
        <p:nvGrpSpPr>
          <p:cNvPr id="16" name="Group">
            <a:extLst>
              <a:ext uri="{FF2B5EF4-FFF2-40B4-BE49-F238E27FC236}">
                <a16:creationId xmlns:a16="http://schemas.microsoft.com/office/drawing/2014/main" id="{E0A40FAA-D330-4C09-81BE-BDA9718499E6}"/>
              </a:ext>
            </a:extLst>
          </p:cNvPr>
          <p:cNvGrpSpPr/>
          <p:nvPr/>
        </p:nvGrpSpPr>
        <p:grpSpPr>
          <a:xfrm>
            <a:off x="4638529" y="2838531"/>
            <a:ext cx="2880401" cy="1785833"/>
            <a:chOff x="0" y="0"/>
            <a:chExt cx="7681071" cy="4762218"/>
          </a:xfrm>
        </p:grpSpPr>
        <p:sp>
          <p:nvSpPr>
            <p:cNvPr id="17" name="Rectangle">
              <a:extLst>
                <a:ext uri="{FF2B5EF4-FFF2-40B4-BE49-F238E27FC236}">
                  <a16:creationId xmlns:a16="http://schemas.microsoft.com/office/drawing/2014/main" id="{CF7A8CBA-23A8-4A67-87F5-3A1372EACB30}"/>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18" name="Image" descr="Image">
              <a:extLst>
                <a:ext uri="{FF2B5EF4-FFF2-40B4-BE49-F238E27FC236}">
                  <a16:creationId xmlns:a16="http://schemas.microsoft.com/office/drawing/2014/main" id="{F3C17DC7-D7B4-4498-816B-8F8B0BDB1670}"/>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19" name="Group 40">
              <a:extLst>
                <a:ext uri="{FF2B5EF4-FFF2-40B4-BE49-F238E27FC236}">
                  <a16:creationId xmlns:a16="http://schemas.microsoft.com/office/drawing/2014/main" id="{342E026F-E5F9-4338-ABA5-1AABBD47AD56}"/>
                </a:ext>
              </a:extLst>
            </p:cNvPr>
            <p:cNvGrpSpPr/>
            <p:nvPr/>
          </p:nvGrpSpPr>
          <p:grpSpPr>
            <a:xfrm>
              <a:off x="4948267" y="1031839"/>
              <a:ext cx="2264182" cy="2698540"/>
              <a:chOff x="0" y="0"/>
              <a:chExt cx="2264180" cy="2698538"/>
            </a:xfrm>
          </p:grpSpPr>
          <p:sp>
            <p:nvSpPr>
              <p:cNvPr id="20" name="Rectangle 7">
                <a:extLst>
                  <a:ext uri="{FF2B5EF4-FFF2-40B4-BE49-F238E27FC236}">
                    <a16:creationId xmlns:a16="http://schemas.microsoft.com/office/drawing/2014/main" id="{08FA4B0C-503D-4E5C-A932-6D6480138BC8}"/>
                  </a:ext>
                </a:extLst>
              </p:cNvPr>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1" name="Rectangle 8">
                <a:extLst>
                  <a:ext uri="{FF2B5EF4-FFF2-40B4-BE49-F238E27FC236}">
                    <a16:creationId xmlns:a16="http://schemas.microsoft.com/office/drawing/2014/main" id="{BDA247B3-74C4-4066-9B4C-BF2588FE9120}"/>
                  </a:ext>
                </a:extLst>
              </p:cNvPr>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2" name="Group 17">
                <a:extLst>
                  <a:ext uri="{FF2B5EF4-FFF2-40B4-BE49-F238E27FC236}">
                    <a16:creationId xmlns:a16="http://schemas.microsoft.com/office/drawing/2014/main" id="{5E58C23A-B554-451D-9461-6C0A96D4174D}"/>
                  </a:ext>
                </a:extLst>
              </p:cNvPr>
              <p:cNvGrpSpPr/>
              <p:nvPr/>
            </p:nvGrpSpPr>
            <p:grpSpPr>
              <a:xfrm>
                <a:off x="93024" y="72077"/>
                <a:ext cx="642054" cy="152712"/>
                <a:chOff x="0" y="0"/>
                <a:chExt cx="642053" cy="152711"/>
              </a:xfrm>
            </p:grpSpPr>
            <p:sp>
              <p:nvSpPr>
                <p:cNvPr id="35" name="Rectangle 9">
                  <a:extLst>
                    <a:ext uri="{FF2B5EF4-FFF2-40B4-BE49-F238E27FC236}">
                      <a16:creationId xmlns:a16="http://schemas.microsoft.com/office/drawing/2014/main" id="{30E5C736-743B-4EAA-BBFA-6CAC0384C13D}"/>
                    </a:ext>
                  </a:extLst>
                </p:cNvPr>
                <p:cNvSpPr/>
                <p:nvPr/>
              </p:nvSpPr>
              <p:spPr>
                <a:xfrm>
                  <a:off x="-1" y="104989"/>
                  <a:ext cx="152712" cy="4772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6" name="Rectangle 12">
                  <a:extLst>
                    <a:ext uri="{FF2B5EF4-FFF2-40B4-BE49-F238E27FC236}">
                      <a16:creationId xmlns:a16="http://schemas.microsoft.com/office/drawing/2014/main" id="{91930B3E-D1D3-470B-B3E5-A8F542A8E2ED}"/>
                    </a:ext>
                  </a:extLst>
                </p:cNvPr>
                <p:cNvSpPr/>
                <p:nvPr/>
              </p:nvSpPr>
              <p:spPr>
                <a:xfrm>
                  <a:off x="244671" y="-1"/>
                  <a:ext cx="152712" cy="15271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37" name="Group 16">
                  <a:extLst>
                    <a:ext uri="{FF2B5EF4-FFF2-40B4-BE49-F238E27FC236}">
                      <a16:creationId xmlns:a16="http://schemas.microsoft.com/office/drawing/2014/main" id="{22836B0D-E0DE-49A1-866E-3375BFFE1E19}"/>
                    </a:ext>
                  </a:extLst>
                </p:cNvPr>
                <p:cNvGrpSpPr/>
                <p:nvPr/>
              </p:nvGrpSpPr>
              <p:grpSpPr>
                <a:xfrm>
                  <a:off x="489342" y="0"/>
                  <a:ext cx="152712" cy="152712"/>
                  <a:chOff x="0" y="0"/>
                  <a:chExt cx="152710" cy="152711"/>
                </a:xfrm>
              </p:grpSpPr>
              <p:sp>
                <p:nvSpPr>
                  <p:cNvPr id="38" name="Rectangle 13">
                    <a:extLst>
                      <a:ext uri="{FF2B5EF4-FFF2-40B4-BE49-F238E27FC236}">
                        <a16:creationId xmlns:a16="http://schemas.microsoft.com/office/drawing/2014/main" id="{62958E9B-D861-4A0F-9A44-D31CADD821A7}"/>
                      </a:ext>
                    </a:extLst>
                  </p:cNvPr>
                  <p:cNvSpPr/>
                  <p:nvPr/>
                </p:nvSpPr>
                <p:spPr>
                  <a:xfrm>
                    <a:off x="-1" y="0"/>
                    <a:ext cx="152712" cy="57267"/>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9" name="Rectangle 15">
                    <a:extLst>
                      <a:ext uri="{FF2B5EF4-FFF2-40B4-BE49-F238E27FC236}">
                        <a16:creationId xmlns:a16="http://schemas.microsoft.com/office/drawing/2014/main" id="{05A3A684-B3E8-4635-A219-3D29CC986074}"/>
                      </a:ext>
                    </a:extLst>
                  </p:cNvPr>
                  <p:cNvSpPr/>
                  <p:nvPr/>
                </p:nvSpPr>
                <p:spPr>
                  <a:xfrm>
                    <a:off x="-1" y="95444"/>
                    <a:ext cx="152712" cy="57268"/>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grpSp>
          <p:sp>
            <p:nvSpPr>
              <p:cNvPr id="23" name="Rectangle 20">
                <a:extLst>
                  <a:ext uri="{FF2B5EF4-FFF2-40B4-BE49-F238E27FC236}">
                    <a16:creationId xmlns:a16="http://schemas.microsoft.com/office/drawing/2014/main" id="{C8264452-E4B0-45F2-9349-69455019F775}"/>
                  </a:ext>
                </a:extLst>
              </p:cNvPr>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19">
                <a:extLst>
                  <a:ext uri="{FF2B5EF4-FFF2-40B4-BE49-F238E27FC236}">
                    <a16:creationId xmlns:a16="http://schemas.microsoft.com/office/drawing/2014/main" id="{7A71103E-9264-4A72-BD8C-A63B2C6F113A}"/>
                  </a:ext>
                </a:extLst>
              </p:cNvPr>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5" name="Group 27">
                <a:extLst>
                  <a:ext uri="{FF2B5EF4-FFF2-40B4-BE49-F238E27FC236}">
                    <a16:creationId xmlns:a16="http://schemas.microsoft.com/office/drawing/2014/main" id="{4A3D3FFF-10E9-4DE3-8632-A65D61ECC907}"/>
                  </a:ext>
                </a:extLst>
              </p:cNvPr>
              <p:cNvGrpSpPr/>
              <p:nvPr/>
            </p:nvGrpSpPr>
            <p:grpSpPr>
              <a:xfrm>
                <a:off x="577365" y="390682"/>
                <a:ext cx="1109452" cy="958588"/>
                <a:chOff x="0" y="0"/>
                <a:chExt cx="1109450" cy="958586"/>
              </a:xfrm>
            </p:grpSpPr>
            <p:sp>
              <p:nvSpPr>
                <p:cNvPr id="32" name="Freeform 24">
                  <a:extLst>
                    <a:ext uri="{FF2B5EF4-FFF2-40B4-BE49-F238E27FC236}">
                      <a16:creationId xmlns:a16="http://schemas.microsoft.com/office/drawing/2014/main" id="{25A0D9AD-8530-4AE6-9BC4-343E5E01E368}"/>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3" name="Oval 21">
                  <a:extLst>
                    <a:ext uri="{FF2B5EF4-FFF2-40B4-BE49-F238E27FC236}">
                      <a16:creationId xmlns:a16="http://schemas.microsoft.com/office/drawing/2014/main" id="{1296D0D3-6DB0-4D8E-8C3E-14A5D3413C6F}"/>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4" name="Arc 26">
                  <a:extLst>
                    <a:ext uri="{FF2B5EF4-FFF2-40B4-BE49-F238E27FC236}">
                      <a16:creationId xmlns:a16="http://schemas.microsoft.com/office/drawing/2014/main" id="{2D0A52B7-A23F-4629-A7F5-3064303D81FE}"/>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nvGrpSpPr>
              <p:cNvPr id="26" name="Group 33">
                <a:extLst>
                  <a:ext uri="{FF2B5EF4-FFF2-40B4-BE49-F238E27FC236}">
                    <a16:creationId xmlns:a16="http://schemas.microsoft.com/office/drawing/2014/main" id="{4B2BBC59-A36E-4B0E-8433-6B24976B0455}"/>
                  </a:ext>
                </a:extLst>
              </p:cNvPr>
              <p:cNvGrpSpPr/>
              <p:nvPr/>
            </p:nvGrpSpPr>
            <p:grpSpPr>
              <a:xfrm>
                <a:off x="577365" y="1602034"/>
                <a:ext cx="1109452" cy="958588"/>
                <a:chOff x="0" y="0"/>
                <a:chExt cx="1109450" cy="958586"/>
              </a:xfrm>
            </p:grpSpPr>
            <p:sp>
              <p:nvSpPr>
                <p:cNvPr id="27" name="Freeform 34">
                  <a:extLst>
                    <a:ext uri="{FF2B5EF4-FFF2-40B4-BE49-F238E27FC236}">
                      <a16:creationId xmlns:a16="http://schemas.microsoft.com/office/drawing/2014/main" id="{20F661E4-FB5C-4B80-84CE-3C5015B619B6}"/>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Oval 35">
                  <a:extLst>
                    <a:ext uri="{FF2B5EF4-FFF2-40B4-BE49-F238E27FC236}">
                      <a16:creationId xmlns:a16="http://schemas.microsoft.com/office/drawing/2014/main" id="{DF5CB7A0-F84D-4261-A6A3-51B076DF99FA}"/>
                    </a:ext>
                  </a:extLst>
                </p:cNvPr>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9" name="Arc 36">
                  <a:extLst>
                    <a:ext uri="{FF2B5EF4-FFF2-40B4-BE49-F238E27FC236}">
                      <a16:creationId xmlns:a16="http://schemas.microsoft.com/office/drawing/2014/main" id="{67502264-08D5-4821-9AC0-2896A0307929}"/>
                    </a:ext>
                  </a:extLst>
                </p:cNvPr>
                <p:cNvGrpSpPr/>
                <p:nvPr/>
              </p:nvGrpSpPr>
              <p:grpSpPr>
                <a:xfrm>
                  <a:off x="440334" y="333140"/>
                  <a:ext cx="228781" cy="228781"/>
                  <a:chOff x="0" y="0"/>
                  <a:chExt cx="228779" cy="228779"/>
                </a:xfrm>
              </p:grpSpPr>
              <p:sp>
                <p:nvSpPr>
                  <p:cNvPr id="30" name="Shape">
                    <a:extLst>
                      <a:ext uri="{FF2B5EF4-FFF2-40B4-BE49-F238E27FC236}">
                        <a16:creationId xmlns:a16="http://schemas.microsoft.com/office/drawing/2014/main" id="{B54F4537-8336-4316-89AD-7CB31FCBB15B}"/>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
                <p:nvSpPr>
                  <p:cNvPr id="31" name="Line">
                    <a:extLst>
                      <a:ext uri="{FF2B5EF4-FFF2-40B4-BE49-F238E27FC236}">
                        <a16:creationId xmlns:a16="http://schemas.microsoft.com/office/drawing/2014/main" id="{4FB7D629-38DB-44BC-A108-5F69014C9CAE}"/>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grpSp>
      <p:grpSp>
        <p:nvGrpSpPr>
          <p:cNvPr id="40" name="Group">
            <a:extLst>
              <a:ext uri="{FF2B5EF4-FFF2-40B4-BE49-F238E27FC236}">
                <a16:creationId xmlns:a16="http://schemas.microsoft.com/office/drawing/2014/main" id="{B6F15479-2E8C-44A2-92A6-9FFD766FA0FB}"/>
              </a:ext>
            </a:extLst>
          </p:cNvPr>
          <p:cNvGrpSpPr/>
          <p:nvPr/>
        </p:nvGrpSpPr>
        <p:grpSpPr>
          <a:xfrm>
            <a:off x="1400657" y="2838531"/>
            <a:ext cx="2880401" cy="1785832"/>
            <a:chOff x="0" y="0"/>
            <a:chExt cx="7681071" cy="4762218"/>
          </a:xfrm>
        </p:grpSpPr>
        <p:sp>
          <p:nvSpPr>
            <p:cNvPr id="41" name="Rectangle">
              <a:extLst>
                <a:ext uri="{FF2B5EF4-FFF2-40B4-BE49-F238E27FC236}">
                  <a16:creationId xmlns:a16="http://schemas.microsoft.com/office/drawing/2014/main" id="{3B30D103-232E-4F7F-916E-3B61BC3D0C3F}"/>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42" name="Image" descr="Image">
              <a:extLst>
                <a:ext uri="{FF2B5EF4-FFF2-40B4-BE49-F238E27FC236}">
                  <a16:creationId xmlns:a16="http://schemas.microsoft.com/office/drawing/2014/main" id="{38DC3B71-0E0B-4BF8-AA77-0FD67B3E72B8}"/>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43" name="Group">
              <a:extLst>
                <a:ext uri="{FF2B5EF4-FFF2-40B4-BE49-F238E27FC236}">
                  <a16:creationId xmlns:a16="http://schemas.microsoft.com/office/drawing/2014/main" id="{6948EB69-14E8-42B2-901A-EE3D607ABFBA}"/>
                </a:ext>
              </a:extLst>
            </p:cNvPr>
            <p:cNvGrpSpPr/>
            <p:nvPr/>
          </p:nvGrpSpPr>
          <p:grpSpPr>
            <a:xfrm>
              <a:off x="4948267" y="1339574"/>
              <a:ext cx="2264182" cy="1189939"/>
              <a:chOff x="0" y="0"/>
              <a:chExt cx="2264180" cy="1189937"/>
            </a:xfrm>
          </p:grpSpPr>
          <p:sp>
            <p:nvSpPr>
              <p:cNvPr id="44" name="Rectangle 19">
                <a:extLst>
                  <a:ext uri="{FF2B5EF4-FFF2-40B4-BE49-F238E27FC236}">
                    <a16:creationId xmlns:a16="http://schemas.microsoft.com/office/drawing/2014/main" id="{18CB9ECB-F43C-4240-BFEF-F17724713C99}"/>
                  </a:ext>
                </a:extLst>
              </p:cNvPr>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45" name="Group 27">
                <a:extLst>
                  <a:ext uri="{FF2B5EF4-FFF2-40B4-BE49-F238E27FC236}">
                    <a16:creationId xmlns:a16="http://schemas.microsoft.com/office/drawing/2014/main" id="{23813B75-CC21-4489-BB24-9F4425067EB8}"/>
                  </a:ext>
                </a:extLst>
              </p:cNvPr>
              <p:cNvGrpSpPr/>
              <p:nvPr/>
            </p:nvGrpSpPr>
            <p:grpSpPr>
              <a:xfrm>
                <a:off x="577365" y="82946"/>
                <a:ext cx="1109451" cy="958588"/>
                <a:chOff x="0" y="0"/>
                <a:chExt cx="1109450" cy="958586"/>
              </a:xfrm>
            </p:grpSpPr>
            <p:sp>
              <p:nvSpPr>
                <p:cNvPr id="46" name="Freeform 24">
                  <a:extLst>
                    <a:ext uri="{FF2B5EF4-FFF2-40B4-BE49-F238E27FC236}">
                      <a16:creationId xmlns:a16="http://schemas.microsoft.com/office/drawing/2014/main" id="{7F78986A-1E0C-4445-B07C-47CA2EBF82E9}"/>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7" name="Oval 21">
                  <a:extLst>
                    <a:ext uri="{FF2B5EF4-FFF2-40B4-BE49-F238E27FC236}">
                      <a16:creationId xmlns:a16="http://schemas.microsoft.com/office/drawing/2014/main" id="{0EDE8EC1-B38A-43F3-AC42-7754A0FD37BA}"/>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8" name="Arc 26">
                  <a:extLst>
                    <a:ext uri="{FF2B5EF4-FFF2-40B4-BE49-F238E27FC236}">
                      <a16:creationId xmlns:a16="http://schemas.microsoft.com/office/drawing/2014/main" id="{9C65A390-4F03-4D39-AFB2-403DA1E82CC9}"/>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spTree>
    <p:extLst>
      <p:ext uri="{BB962C8B-B14F-4D97-AF65-F5344CB8AC3E}">
        <p14:creationId xmlns:p14="http://schemas.microsoft.com/office/powerpoint/2010/main" val="1299971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5">
            <a:extLst>
              <a:ext uri="{FF2B5EF4-FFF2-40B4-BE49-F238E27FC236}">
                <a16:creationId xmlns:a16="http://schemas.microsoft.com/office/drawing/2014/main" id="{FCCA2C46-22F0-4580-857B-EF3D17E4B6E9}"/>
              </a:ext>
            </a:extLst>
          </p:cNvPr>
          <p:cNvSpPr txBox="1"/>
          <p:nvPr/>
        </p:nvSpPr>
        <p:spPr>
          <a:xfrm>
            <a:off x="1020721" y="397608"/>
            <a:ext cx="7102559" cy="1021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718" tIns="25718" rIns="25718" bIns="25718">
            <a:spAutoFit/>
          </a:bodyPr>
          <a:lstStyle/>
          <a:p>
            <a:pPr algn="ctr" defTabSz="685800">
              <a:buClrTx/>
              <a:defRPr sz="4600" b="0"/>
            </a:pPr>
            <a:r>
              <a:rPr sz="2100" kern="1200" dirty="0">
                <a:solidFill>
                  <a:prstClr val="black"/>
                </a:solidFill>
                <a:latin typeface="Avenir Next"/>
                <a:ea typeface="+mn-ea"/>
                <a:cs typeface="+mn-cs"/>
              </a:rPr>
              <a:t>Move your mouse over the upper right corner of your video.</a:t>
            </a:r>
          </a:p>
          <a:p>
            <a:pPr algn="ctr" defTabSz="685800">
              <a:buClrTx/>
              <a:defRPr sz="4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4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Self View </a:t>
            </a:r>
            <a:r>
              <a:rPr sz="2100" kern="1200" dirty="0">
                <a:solidFill>
                  <a:prstClr val="black"/>
                </a:solidFill>
                <a:latin typeface="Avenir Next"/>
                <a:ea typeface="+mn-ea"/>
                <a:cs typeface="+mn-cs"/>
              </a:rPr>
              <a:t>from the dropdown menu that appears.</a:t>
            </a:r>
          </a:p>
        </p:txBody>
      </p:sp>
      <p:grpSp>
        <p:nvGrpSpPr>
          <p:cNvPr id="15" name="Group 40">
            <a:extLst>
              <a:ext uri="{FF2B5EF4-FFF2-40B4-BE49-F238E27FC236}">
                <a16:creationId xmlns:a16="http://schemas.microsoft.com/office/drawing/2014/main" id="{8EDFCAFF-E9D5-4C5F-A4BA-4384E9CBA69E}"/>
              </a:ext>
            </a:extLst>
          </p:cNvPr>
          <p:cNvGrpSpPr/>
          <p:nvPr/>
        </p:nvGrpSpPr>
        <p:grpSpPr>
          <a:xfrm>
            <a:off x="3036042" y="1729483"/>
            <a:ext cx="1920145" cy="2236703"/>
            <a:chOff x="0" y="0"/>
            <a:chExt cx="5120384" cy="5964539"/>
          </a:xfrm>
        </p:grpSpPr>
        <p:sp>
          <p:nvSpPr>
            <p:cNvPr id="17" name="Rectangle 7">
              <a:extLst>
                <a:ext uri="{FF2B5EF4-FFF2-40B4-BE49-F238E27FC236}">
                  <a16:creationId xmlns:a16="http://schemas.microsoft.com/office/drawing/2014/main" id="{DD0E0F28-9918-43D8-86B1-46994C241C24}"/>
                </a:ext>
              </a:extLst>
            </p:cNvPr>
            <p:cNvSpPr/>
            <p:nvPr/>
          </p:nvSpPr>
          <p:spPr>
            <a:xfrm>
              <a:off x="0" y="0"/>
              <a:ext cx="5004485" cy="5964540"/>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8" name="Rectangle 8">
              <a:extLst>
                <a:ext uri="{FF2B5EF4-FFF2-40B4-BE49-F238E27FC236}">
                  <a16:creationId xmlns:a16="http://schemas.microsoft.com/office/drawing/2014/main" id="{9763BD63-1387-4967-BC8D-FAE19D270710}"/>
                </a:ext>
              </a:extLst>
            </p:cNvPr>
            <p:cNvSpPr/>
            <p:nvPr/>
          </p:nvSpPr>
          <p:spPr>
            <a:xfrm>
              <a:off x="0" y="0"/>
              <a:ext cx="5004485" cy="680183"/>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9" name="Group 17">
              <a:extLst>
                <a:ext uri="{FF2B5EF4-FFF2-40B4-BE49-F238E27FC236}">
                  <a16:creationId xmlns:a16="http://schemas.microsoft.com/office/drawing/2014/main" id="{28FD2D29-3E82-4E79-9007-37DD7627B3EE}"/>
                </a:ext>
              </a:extLst>
            </p:cNvPr>
            <p:cNvGrpSpPr/>
            <p:nvPr/>
          </p:nvGrpSpPr>
          <p:grpSpPr>
            <a:xfrm>
              <a:off x="205609" y="159310"/>
              <a:ext cx="1419123" cy="337537"/>
              <a:chOff x="0" y="0"/>
              <a:chExt cx="1419121" cy="337536"/>
            </a:xfrm>
          </p:grpSpPr>
          <p:sp>
            <p:nvSpPr>
              <p:cNvPr id="33" name="Rectangle 9">
                <a:extLst>
                  <a:ext uri="{FF2B5EF4-FFF2-40B4-BE49-F238E27FC236}">
                    <a16:creationId xmlns:a16="http://schemas.microsoft.com/office/drawing/2014/main" id="{3F01E13E-9EAA-4B49-BDDF-DD26A419C6F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2">
                <a:extLst>
                  <a:ext uri="{FF2B5EF4-FFF2-40B4-BE49-F238E27FC236}">
                    <a16:creationId xmlns:a16="http://schemas.microsoft.com/office/drawing/2014/main" id="{6456A69D-BD3B-4BDD-937B-67F6EA540AA4}"/>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5" name="Group 16">
                <a:extLst>
                  <a:ext uri="{FF2B5EF4-FFF2-40B4-BE49-F238E27FC236}">
                    <a16:creationId xmlns:a16="http://schemas.microsoft.com/office/drawing/2014/main" id="{B9F579C2-A3A0-4F18-A807-8A6444809343}"/>
                  </a:ext>
                </a:extLst>
              </p:cNvPr>
              <p:cNvGrpSpPr/>
              <p:nvPr/>
            </p:nvGrpSpPr>
            <p:grpSpPr>
              <a:xfrm>
                <a:off x="1081587" y="0"/>
                <a:ext cx="337535" cy="337537"/>
                <a:chOff x="0" y="0"/>
                <a:chExt cx="337534" cy="337536"/>
              </a:xfrm>
            </p:grpSpPr>
            <p:sp>
              <p:nvSpPr>
                <p:cNvPr id="36" name="Rectangle 13">
                  <a:extLst>
                    <a:ext uri="{FF2B5EF4-FFF2-40B4-BE49-F238E27FC236}">
                      <a16:creationId xmlns:a16="http://schemas.microsoft.com/office/drawing/2014/main" id="{8C3457FA-E000-41BB-9168-60C58FCA13A9}"/>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7" name="Rectangle 15">
                  <a:extLst>
                    <a:ext uri="{FF2B5EF4-FFF2-40B4-BE49-F238E27FC236}">
                      <a16:creationId xmlns:a16="http://schemas.microsoft.com/office/drawing/2014/main" id="{086726A9-5A80-4068-840C-511CCBB7F079}"/>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0" name="Rectangle 20">
              <a:extLst>
                <a:ext uri="{FF2B5EF4-FFF2-40B4-BE49-F238E27FC236}">
                  <a16:creationId xmlns:a16="http://schemas.microsoft.com/office/drawing/2014/main" id="{6F53CA2D-21D0-485F-89E5-C9AE2181BBAC}"/>
                </a:ext>
              </a:extLst>
            </p:cNvPr>
            <p:cNvSpPr/>
            <p:nvPr/>
          </p:nvSpPr>
          <p:spPr>
            <a:xfrm>
              <a:off x="0" y="3334437"/>
              <a:ext cx="5004485" cy="2630102"/>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 name="Rectangle 19">
              <a:extLst>
                <a:ext uri="{FF2B5EF4-FFF2-40B4-BE49-F238E27FC236}">
                  <a16:creationId xmlns:a16="http://schemas.microsoft.com/office/drawing/2014/main" id="{16C26687-683C-4E73-8AD0-48634E445A01}"/>
                </a:ext>
              </a:extLst>
            </p:cNvPr>
            <p:cNvSpPr/>
            <p:nvPr/>
          </p:nvSpPr>
          <p:spPr>
            <a:xfrm>
              <a:off x="0" y="680182"/>
              <a:ext cx="5004485" cy="2630103"/>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27">
              <a:extLst>
                <a:ext uri="{FF2B5EF4-FFF2-40B4-BE49-F238E27FC236}">
                  <a16:creationId xmlns:a16="http://schemas.microsoft.com/office/drawing/2014/main" id="{7C7E27B4-72EB-4533-AFED-67AD07392EB0}"/>
                </a:ext>
              </a:extLst>
            </p:cNvPr>
            <p:cNvGrpSpPr/>
            <p:nvPr/>
          </p:nvGrpSpPr>
          <p:grpSpPr>
            <a:xfrm>
              <a:off x="1276143" y="863518"/>
              <a:ext cx="2452202" cy="2118752"/>
              <a:chOff x="0" y="0"/>
              <a:chExt cx="2452201" cy="2118750"/>
            </a:xfrm>
          </p:grpSpPr>
          <p:sp>
            <p:nvSpPr>
              <p:cNvPr id="30" name="Freeform 24">
                <a:extLst>
                  <a:ext uri="{FF2B5EF4-FFF2-40B4-BE49-F238E27FC236}">
                    <a16:creationId xmlns:a16="http://schemas.microsoft.com/office/drawing/2014/main" id="{55FC5C12-08B3-4A26-A7DA-6AD0E923496D}"/>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Oval 21">
                <a:extLst>
                  <a:ext uri="{FF2B5EF4-FFF2-40B4-BE49-F238E27FC236}">
                    <a16:creationId xmlns:a16="http://schemas.microsoft.com/office/drawing/2014/main" id="{34135510-138B-40B1-86B1-0B4842E7145A}"/>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2" name="Arc 26">
                <a:extLst>
                  <a:ext uri="{FF2B5EF4-FFF2-40B4-BE49-F238E27FC236}">
                    <a16:creationId xmlns:a16="http://schemas.microsoft.com/office/drawing/2014/main" id="{6FE3D7A6-6721-497A-A860-5B25B93D1F8C}"/>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 name="Group 33">
              <a:extLst>
                <a:ext uri="{FF2B5EF4-FFF2-40B4-BE49-F238E27FC236}">
                  <a16:creationId xmlns:a16="http://schemas.microsoft.com/office/drawing/2014/main" id="{59B23D87-7296-4E89-942E-003DF4D0FE74}"/>
                </a:ext>
              </a:extLst>
            </p:cNvPr>
            <p:cNvGrpSpPr/>
            <p:nvPr/>
          </p:nvGrpSpPr>
          <p:grpSpPr>
            <a:xfrm>
              <a:off x="1276143" y="3540951"/>
              <a:ext cx="2452202" cy="2118751"/>
              <a:chOff x="0" y="0"/>
              <a:chExt cx="2452201" cy="2118750"/>
            </a:xfrm>
          </p:grpSpPr>
          <p:sp>
            <p:nvSpPr>
              <p:cNvPr id="25" name="Freeform 34">
                <a:extLst>
                  <a:ext uri="{FF2B5EF4-FFF2-40B4-BE49-F238E27FC236}">
                    <a16:creationId xmlns:a16="http://schemas.microsoft.com/office/drawing/2014/main" id="{9CCC2387-C7DF-4BC3-8EA2-BCB4FEF171C4}"/>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6" name="Oval 35">
                <a:extLst>
                  <a:ext uri="{FF2B5EF4-FFF2-40B4-BE49-F238E27FC236}">
                    <a16:creationId xmlns:a16="http://schemas.microsoft.com/office/drawing/2014/main" id="{4C125B49-7CCC-4000-9AC6-8851A863490E}"/>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7" name="Arc 36">
                <a:extLst>
                  <a:ext uri="{FF2B5EF4-FFF2-40B4-BE49-F238E27FC236}">
                    <a16:creationId xmlns:a16="http://schemas.microsoft.com/office/drawing/2014/main" id="{3C5C105A-5C33-404A-8626-8CC37D4F655C}"/>
                  </a:ext>
                </a:extLst>
              </p:cNvPr>
              <p:cNvGrpSpPr/>
              <p:nvPr/>
            </p:nvGrpSpPr>
            <p:grpSpPr>
              <a:xfrm>
                <a:off x="973265" y="736334"/>
                <a:ext cx="505670" cy="505670"/>
                <a:chOff x="0" y="0"/>
                <a:chExt cx="505668" cy="505668"/>
              </a:xfrm>
            </p:grpSpPr>
            <p:sp>
              <p:nvSpPr>
                <p:cNvPr id="28" name="Shape">
                  <a:extLst>
                    <a:ext uri="{FF2B5EF4-FFF2-40B4-BE49-F238E27FC236}">
                      <a16:creationId xmlns:a16="http://schemas.microsoft.com/office/drawing/2014/main" id="{AED660E9-1FEF-4874-ADB3-06DBC88C2B49}"/>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9" name="Line">
                  <a:extLst>
                    <a:ext uri="{FF2B5EF4-FFF2-40B4-BE49-F238E27FC236}">
                      <a16:creationId xmlns:a16="http://schemas.microsoft.com/office/drawing/2014/main" id="{870F9057-DB2D-45A3-BF70-32541C71CF2C}"/>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4" name="Oval 38">
              <a:extLst>
                <a:ext uri="{FF2B5EF4-FFF2-40B4-BE49-F238E27FC236}">
                  <a16:creationId xmlns:a16="http://schemas.microsoft.com/office/drawing/2014/main" id="{490AA1B7-EA45-4B8D-A800-175B9ECAF7EC}"/>
                </a:ext>
              </a:extLst>
            </p:cNvPr>
            <p:cNvSpPr/>
            <p:nvPr/>
          </p:nvSpPr>
          <p:spPr>
            <a:xfrm>
              <a:off x="3852540" y="3254826"/>
              <a:ext cx="1267845" cy="1125110"/>
            </a:xfrm>
            <a:prstGeom prst="ellipse">
              <a:avLst/>
            </a:prstGeom>
            <a:solidFill>
              <a:srgbClr val="FFFFFF"/>
            </a:solidFill>
            <a:ln w="101600" cap="flat">
              <a:solidFill>
                <a:srgbClr val="FFC000"/>
              </a:solidFill>
              <a:prstDash val="solid"/>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nvGrpSpPr>
          <p:cNvPr id="38" name="Group">
            <a:extLst>
              <a:ext uri="{FF2B5EF4-FFF2-40B4-BE49-F238E27FC236}">
                <a16:creationId xmlns:a16="http://schemas.microsoft.com/office/drawing/2014/main" id="{29C5140A-25EC-4F69-A337-710B4CF97D1D}"/>
              </a:ext>
            </a:extLst>
          </p:cNvPr>
          <p:cNvGrpSpPr/>
          <p:nvPr/>
        </p:nvGrpSpPr>
        <p:grpSpPr>
          <a:xfrm>
            <a:off x="4574278" y="3009478"/>
            <a:ext cx="623441" cy="516356"/>
            <a:chOff x="49018" y="535993"/>
            <a:chExt cx="1662507" cy="1376945"/>
          </a:xfrm>
        </p:grpSpPr>
        <p:sp>
          <p:nvSpPr>
            <p:cNvPr id="39" name="Rounded Rectangle">
              <a:extLst>
                <a:ext uri="{FF2B5EF4-FFF2-40B4-BE49-F238E27FC236}">
                  <a16:creationId xmlns:a16="http://schemas.microsoft.com/office/drawing/2014/main" id="{E11720D2-9D0A-4E30-BE5E-E63D6680E86F}"/>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40" name="…">
              <a:extLst>
                <a:ext uri="{FF2B5EF4-FFF2-40B4-BE49-F238E27FC236}">
                  <a16:creationId xmlns:a16="http://schemas.microsoft.com/office/drawing/2014/main" id="{84F49DEB-BEC2-43B4-A097-FD404CBFA494}"/>
                </a:ext>
              </a:extLst>
            </p:cNvPr>
            <p:cNvSpPr/>
            <p:nvPr/>
          </p:nvSpPr>
          <p:spPr>
            <a:xfrm>
              <a:off x="119848" y="642937"/>
              <a:ext cx="1591677"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3000" kern="1200" dirty="0"/>
                <a:t>…</a:t>
              </a:r>
            </a:p>
          </p:txBody>
        </p:sp>
      </p:grpSp>
      <p:grpSp>
        <p:nvGrpSpPr>
          <p:cNvPr id="41" name="Group">
            <a:extLst>
              <a:ext uri="{FF2B5EF4-FFF2-40B4-BE49-F238E27FC236}">
                <a16:creationId xmlns:a16="http://schemas.microsoft.com/office/drawing/2014/main" id="{925C94AD-552F-4600-8F76-BF1BB5FE0C2C}"/>
              </a:ext>
            </a:extLst>
          </p:cNvPr>
          <p:cNvGrpSpPr/>
          <p:nvPr/>
        </p:nvGrpSpPr>
        <p:grpSpPr>
          <a:xfrm>
            <a:off x="5016246" y="2590763"/>
            <a:ext cx="1920145" cy="1391899"/>
            <a:chOff x="0" y="0"/>
            <a:chExt cx="5120383" cy="3711728"/>
          </a:xfrm>
        </p:grpSpPr>
        <p:grpSp>
          <p:nvGrpSpPr>
            <p:cNvPr id="42" name="Group">
              <a:extLst>
                <a:ext uri="{FF2B5EF4-FFF2-40B4-BE49-F238E27FC236}">
                  <a16:creationId xmlns:a16="http://schemas.microsoft.com/office/drawing/2014/main" id="{1B1F54E7-76FE-4BCB-B7CA-5CA2099FEB53}"/>
                </a:ext>
              </a:extLst>
            </p:cNvPr>
            <p:cNvGrpSpPr/>
            <p:nvPr/>
          </p:nvGrpSpPr>
          <p:grpSpPr>
            <a:xfrm>
              <a:off x="0" y="0"/>
              <a:ext cx="5120384" cy="3711729"/>
              <a:chOff x="0" y="0"/>
              <a:chExt cx="5120383" cy="3711728"/>
            </a:xfrm>
          </p:grpSpPr>
          <p:sp>
            <p:nvSpPr>
              <p:cNvPr id="44" name="Rounded Rectangle">
                <a:extLst>
                  <a:ext uri="{FF2B5EF4-FFF2-40B4-BE49-F238E27FC236}">
                    <a16:creationId xmlns:a16="http://schemas.microsoft.com/office/drawing/2014/main" id="{E1FDE8F0-0ECC-4252-A1E9-2850957E78DF}"/>
                  </a:ext>
                </a:extLst>
              </p:cNvPr>
              <p:cNvSpPr/>
              <p:nvPr/>
            </p:nvSpPr>
            <p:spPr>
              <a:xfrm>
                <a:off x="0" y="0"/>
                <a:ext cx="5120384" cy="3711729"/>
              </a:xfrm>
              <a:prstGeom prst="roundRect">
                <a:avLst>
                  <a:gd name="adj" fmla="val 6973"/>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45" name="Image" descr="Image">
                <a:extLst>
                  <a:ext uri="{FF2B5EF4-FFF2-40B4-BE49-F238E27FC236}">
                    <a16:creationId xmlns:a16="http://schemas.microsoft.com/office/drawing/2014/main" id="{00AE7049-EB34-4B27-89F1-B290B54973D4}"/>
                  </a:ext>
                </a:extLst>
              </p:cNvPr>
              <p:cNvPicPr>
                <a:picLocks noChangeAspect="1"/>
              </p:cNvPicPr>
              <p:nvPr/>
            </p:nvPicPr>
            <p:blipFill>
              <a:blip r:embed="rId3"/>
              <a:srcRect t="20830" r="2390" b="3433"/>
              <a:stretch>
                <a:fillRect/>
              </a:stretch>
            </p:blipFill>
            <p:spPr>
              <a:xfrm>
                <a:off x="106137" y="106610"/>
                <a:ext cx="4908110" cy="3487090"/>
              </a:xfrm>
              <a:prstGeom prst="rect">
                <a:avLst/>
              </a:prstGeom>
              <a:ln w="12700" cap="flat">
                <a:noFill/>
                <a:miter lim="400000"/>
              </a:ln>
              <a:effectLst/>
            </p:spPr>
          </p:pic>
        </p:grpSp>
        <p:sp>
          <p:nvSpPr>
            <p:cNvPr id="43" name="Rounded Rectangle">
              <a:extLst>
                <a:ext uri="{FF2B5EF4-FFF2-40B4-BE49-F238E27FC236}">
                  <a16:creationId xmlns:a16="http://schemas.microsoft.com/office/drawing/2014/main" id="{ABCDF55C-94F3-4EB0-906E-72E095E7F60A}"/>
                </a:ext>
              </a:extLst>
            </p:cNvPr>
            <p:cNvSpPr/>
            <p:nvPr/>
          </p:nvSpPr>
          <p:spPr>
            <a:xfrm>
              <a:off x="624102" y="3010768"/>
              <a:ext cx="2973383" cy="421557"/>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39573527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497</TotalTime>
  <Words>2415</Words>
  <Application>Microsoft Office PowerPoint</Application>
  <PresentationFormat>On-screen Show (16:9)</PresentationFormat>
  <Paragraphs>209</Paragraphs>
  <Slides>58</Slides>
  <Notes>50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58</vt:i4>
      </vt:variant>
    </vt:vector>
  </HeadingPairs>
  <TitlesOfParts>
    <vt:vector size="67" baseType="lpstr">
      <vt:lpstr>Arial</vt:lpstr>
      <vt:lpstr>Avenir Next</vt:lpstr>
      <vt:lpstr>Avenir Roman</vt:lpstr>
      <vt:lpstr>Britannic Bold</vt:lpstr>
      <vt:lpstr>Calibri</vt:lpstr>
      <vt:lpstr>Calibri Light</vt:lpstr>
      <vt:lpstr>Simple Light</vt:lpstr>
      <vt:lpstr>Office Theme</vt:lpstr>
      <vt:lpstr>1_Office Theme</vt:lpstr>
      <vt:lpstr>Welcome!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How was the video quality?</vt:lpstr>
      <vt:lpstr>2. How was the sound quality?</vt:lpstr>
      <vt:lpstr>3. How fun was the activity?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Teleology, Kinds and the Taxonomic Bias</dc:title>
  <dc:creator>david rose</dc:creator>
  <cp:lastModifiedBy>david rose</cp:lastModifiedBy>
  <cp:revision>9</cp:revision>
  <dcterms:modified xsi:type="dcterms:W3CDTF">2021-06-20T16:14:28Z</dcterms:modified>
</cp:coreProperties>
</file>